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p:sldMasterIdLst>
    <p:sldMasterId id="2147483648" r:id="rId1"/>
  </p:sldMasterIdLst>
  <p:sldIdLst>
    <p:sldId id="256" r:id="rId2"/>
    <p:sldId id="263" r:id="rId3"/>
    <p:sldId id="264" r:id="rId4"/>
    <p:sldId id="257" r:id="rId5"/>
    <p:sldId id="281" r:id="rId6"/>
    <p:sldId id="282" r:id="rId7"/>
    <p:sldId id="283" r:id="rId8"/>
    <p:sldId id="272" r:id="rId9"/>
    <p:sldId id="268" r:id="rId10"/>
    <p:sldId id="318" r:id="rId11"/>
    <p:sldId id="316" r:id="rId12"/>
    <p:sldId id="317" r:id="rId13"/>
    <p:sldId id="289" r:id="rId14"/>
    <p:sldId id="290" r:id="rId15"/>
    <p:sldId id="319" r:id="rId16"/>
    <p:sldId id="291" r:id="rId17"/>
    <p:sldId id="292" r:id="rId18"/>
    <p:sldId id="295" r:id="rId19"/>
    <p:sldId id="296" r:id="rId20"/>
    <p:sldId id="297" r:id="rId21"/>
    <p:sldId id="320" r:id="rId22"/>
    <p:sldId id="300" r:id="rId23"/>
    <p:sldId id="321" r:id="rId24"/>
    <p:sldId id="284" r:id="rId25"/>
    <p:sldId id="299" r:id="rId26"/>
    <p:sldId id="324" r:id="rId27"/>
    <p:sldId id="323" r:id="rId28"/>
    <p:sldId id="301" r:id="rId29"/>
    <p:sldId id="302" r:id="rId30"/>
    <p:sldId id="303" r:id="rId31"/>
    <p:sldId id="304" r:id="rId32"/>
    <p:sldId id="305" r:id="rId33"/>
    <p:sldId id="306" r:id="rId34"/>
    <p:sldId id="285" r:id="rId35"/>
    <p:sldId id="309" r:id="rId36"/>
    <p:sldId id="310" r:id="rId37"/>
    <p:sldId id="307" r:id="rId38"/>
    <p:sldId id="308" r:id="rId39"/>
    <p:sldId id="311" r:id="rId40"/>
    <p:sldId id="312" r:id="rId41"/>
    <p:sldId id="313" r:id="rId42"/>
    <p:sldId id="314" r:id="rId43"/>
    <p:sldId id="265" r:id="rId44"/>
    <p:sldId id="271" r:id="rId45"/>
    <p:sldId id="280" r:id="rId46"/>
  </p:sldIdLst>
  <p:sldSz cx="12192000" cy="6858000"/>
  <p:notesSz cx="6858000" cy="9144000"/>
  <p:custDataLst>
    <p:tags r:id="rId47"/>
  </p:custDataLst>
  <p:defaultTextStyle>
    <a:defPPr>
      <a:defRPr lang="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75C"/>
    <a:srgbClr val="FA9C27"/>
    <a:srgbClr val="FD3259"/>
    <a:srgbClr val="198EC3"/>
    <a:srgbClr val="2E3192"/>
    <a:srgbClr val="BDE5F5"/>
    <a:srgbClr val="F6A529"/>
    <a:srgbClr val="29ABE2"/>
    <a:srgbClr val="26B872"/>
    <a:srgbClr val="2289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B788E5-593C-44E9-9E58-1E5505E06145}" v="133" dt="2022-01-28T18:34:44.387"/>
  </p1510:revLst>
</p1510:revInfo>
</file>

<file path=ppt/tableStyles.xml><?xml version="1.0" encoding="utf-8"?>
<a:tblStyleLst xmlns:r="http://schemas.openxmlformats.org/officeDocument/2006/relationships"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fill>
          <a:solidFill>
            <a:schemeClr val="accent2">
              <a:tint val="40000"/>
            </a:schemeClr>
          </a:solidFill>
        </a:fill>
      </a:tcStyle>
    </a:band1H>
    <a:band1V>
      <a:tcStyle>
        <a:fill>
          <a:solidFill>
            <a:schemeClr val="accent2">
              <a:tint val="40000"/>
            </a:schemeClr>
          </a:solidFill>
        </a:fill>
      </a:tcStyle>
    </a:band1V>
    <a:lastCol>
      <a:tcTxStyle b="on">
        <a:fontRef idx="minor">
          <a:prstClr val="black"/>
        </a:fontRef>
        <a:schemeClr val="lt1"/>
      </a:tcTxStyle>
      <a:tcStyle>
        <a:fill>
          <a:solidFill>
            <a:schemeClr val="accent2"/>
          </a:solidFill>
        </a:fill>
      </a:tcStyle>
    </a:lastCol>
    <a:firstCol>
      <a:tcTxStyle b="on">
        <a:fontRef idx="minor">
          <a:prstClr val="black"/>
        </a:fontRef>
        <a:schemeClr val="lt1"/>
      </a:tcTxStyle>
      <a:tcStyle>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snapToGrid="0">
      <p:cViewPr varScale="1">
        <p:scale>
          <a:sx n="112" d="100"/>
          <a:sy n="112" d="100"/>
        </p:scale>
        <p:origin x="528"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tags" Target="tags/tag1.xml" /><Relationship Id="rId48" Type="http://schemas.openxmlformats.org/officeDocument/2006/relationships/presProps" Target="presProps.xml" /><Relationship Id="rId49" Type="http://schemas.openxmlformats.org/officeDocument/2006/relationships/viewProps" Target="viewProps.xml" /><Relationship Id="rId5" Type="http://schemas.openxmlformats.org/officeDocument/2006/relationships/slide" Target="slides/slide4.xml" /><Relationship Id="rId50" Type="http://schemas.openxmlformats.org/officeDocument/2006/relationships/theme" Target="theme/theme1.xml" /><Relationship Id="rId51" Type="http://schemas.microsoft.com/office/2016/11/relationships/changesInfo" Target="changesInfos/changesInfo1.xml" /><Relationship Id="rId52" Type="http://schemas.microsoft.com/office/2015/10/relationships/revisionInfo" Target="revisionInfo.xml" /><Relationship Id="rId53" Type="http://schemas.openxmlformats.org/officeDocument/2006/relationships/tableStyles" Target="tableStyles.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vier González" userId="a0bec6b5d450f1bd" providerId="LiveId" clId="{51B788E5-593C-44E9-9E58-1E5505E06145}"/>
    <pc:docChg chg="undo redo custSel addSld delSld modSld sldOrd">
      <pc:chgData name="Javier González" userId="a0bec6b5d450f1bd" providerId="LiveId" clId="{51B788E5-593C-44E9-9E58-1E5505E06145}" dt="2022-01-28T18:35:18.988" v="1843" actId="14100"/>
      <pc:docMkLst>
        <pc:docMk/>
      </pc:docMkLst>
      <pc:sldChg chg="delSp modSp mod">
        <pc:chgData name="Javier González" userId="a0bec6b5d450f1bd" providerId="LiveId" clId="{51B788E5-593C-44E9-9E58-1E5505E06145}" dt="2022-01-27T10:39:37.041" v="160" actId="478"/>
        <pc:sldMkLst>
          <pc:docMk/>
          <pc:sldMk cId="1012648940" sldId="256"/>
        </pc:sldMkLst>
        <pc:spChg chg="del mod">
          <ac:chgData name="Javier González" userId="a0bec6b5d450f1bd" providerId="LiveId" clId="{51B788E5-593C-44E9-9E58-1E5505E06145}" dt="2022-01-27T10:39:37.041" v="160" actId="478"/>
          <ac:spMkLst>
            <pc:docMk/>
            <pc:sldMk cId="1012648940" sldId="256"/>
            <ac:spMk id="2" creationId="{2E5D74FA-911C-48E3-9849-254607C81E95}"/>
          </ac:spMkLst>
        </pc:spChg>
      </pc:sldChg>
      <pc:sldChg chg="modSp mod">
        <pc:chgData name="Javier González" userId="a0bec6b5d450f1bd" providerId="LiveId" clId="{51B788E5-593C-44E9-9E58-1E5505E06145}" dt="2022-01-27T10:37:11.233" v="146" actId="166"/>
        <pc:sldMkLst>
          <pc:docMk/>
          <pc:sldMk cId="1420086940" sldId="257"/>
        </pc:sldMkLst>
        <pc:graphicFrameChg chg="mod modGraphic">
          <ac:chgData name="Javier González" userId="a0bec6b5d450f1bd" providerId="LiveId" clId="{51B788E5-593C-44E9-9E58-1E5505E06145}" dt="2022-01-27T10:37:02.731" v="145" actId="404"/>
          <ac:graphicFrameMkLst>
            <pc:docMk/>
            <pc:sldMk cId="1420086940" sldId="257"/>
            <ac:graphicFrameMk id="4" creationId="{E4F69498-219E-46A8-BB3B-903FA97A2AC3}"/>
          </ac:graphicFrameMkLst>
        </pc:graphicFrameChg>
        <pc:picChg chg="ord">
          <ac:chgData name="Javier González" userId="a0bec6b5d450f1bd" providerId="LiveId" clId="{51B788E5-593C-44E9-9E58-1E5505E06145}" dt="2022-01-27T10:37:11.233" v="146" actId="166"/>
          <ac:picMkLst>
            <pc:docMk/>
            <pc:sldMk cId="1420086940" sldId="257"/>
            <ac:picMk id="16" creationId="{1F7BAF40-FC82-436C-976B-CAD2D83A3DEA}"/>
          </ac:picMkLst>
        </pc:picChg>
      </pc:sldChg>
      <pc:sldChg chg="modSp mod">
        <pc:chgData name="Javier González" userId="a0bec6b5d450f1bd" providerId="LiveId" clId="{51B788E5-593C-44E9-9E58-1E5505E06145}" dt="2022-01-28T17:16:35.027" v="1224" actId="20577"/>
        <pc:sldMkLst>
          <pc:docMk/>
          <pc:sldMk cId="3222281160" sldId="263"/>
        </pc:sldMkLst>
        <pc:spChg chg="mod">
          <ac:chgData name="Javier González" userId="a0bec6b5d450f1bd" providerId="LiveId" clId="{51B788E5-593C-44E9-9E58-1E5505E06145}" dt="2022-01-28T17:16:35.027" v="1224" actId="20577"/>
          <ac:spMkLst>
            <pc:docMk/>
            <pc:sldMk cId="3222281160" sldId="263"/>
            <ac:spMk id="9" creationId="{A574137D-553B-4DB1-8A61-5AB814518B52}"/>
          </ac:spMkLst>
        </pc:spChg>
      </pc:sldChg>
      <pc:sldChg chg="addSp modSp mod">
        <pc:chgData name="Javier González" userId="a0bec6b5d450f1bd" providerId="LiveId" clId="{51B788E5-593C-44E9-9E58-1E5505E06145}" dt="2022-01-27T16:27:14.674" v="227" actId="20577"/>
        <pc:sldMkLst>
          <pc:docMk/>
          <pc:sldMk cId="1011973995" sldId="264"/>
        </pc:sldMkLst>
        <pc:spChg chg="mod">
          <ac:chgData name="Javier González" userId="a0bec6b5d450f1bd" providerId="LiveId" clId="{51B788E5-593C-44E9-9E58-1E5505E06145}" dt="2022-01-27T16:23:11.420" v="213" actId="108"/>
          <ac:spMkLst>
            <pc:docMk/>
            <pc:sldMk cId="1011973995" sldId="264"/>
            <ac:spMk id="3" creationId="{8CBCF3D3-6FA6-4326-BB33-B91B6D74A2B5}"/>
          </ac:spMkLst>
        </pc:spChg>
        <pc:spChg chg="add mod">
          <ac:chgData name="Javier González" userId="a0bec6b5d450f1bd" providerId="LiveId" clId="{51B788E5-593C-44E9-9E58-1E5505E06145}" dt="2022-01-27T16:27:14.674" v="227" actId="20577"/>
          <ac:spMkLst>
            <pc:docMk/>
            <pc:sldMk cId="1011973995" sldId="264"/>
            <ac:spMk id="10" creationId="{19F8C224-3E1A-4225-912D-DB63D3F0A5D3}"/>
          </ac:spMkLst>
        </pc:spChg>
      </pc:sldChg>
      <pc:sldChg chg="addSp delSp modSp mod">
        <pc:chgData name="Javier González" userId="a0bec6b5d450f1bd" providerId="LiveId" clId="{51B788E5-593C-44E9-9E58-1E5505E06145}" dt="2022-01-27T18:32:18.287" v="1219"/>
        <pc:sldMkLst>
          <pc:docMk/>
          <pc:sldMk cId="1503972779" sldId="265"/>
        </pc:sldMkLst>
        <pc:spChg chg="del mod">
          <ac:chgData name="Javier González" userId="a0bec6b5d450f1bd" providerId="LiveId" clId="{51B788E5-593C-44E9-9E58-1E5505E06145}" dt="2022-01-27T18:22:52.632" v="1141" actId="478"/>
          <ac:spMkLst>
            <pc:docMk/>
            <pc:sldMk cId="1503972779" sldId="265"/>
            <ac:spMk id="3" creationId="{AE51EB9A-BC43-41A2-810E-70CDA20FBC2C}"/>
          </ac:spMkLst>
        </pc:spChg>
        <pc:spChg chg="add mod">
          <ac:chgData name="Javier González" userId="a0bec6b5d450f1bd" providerId="LiveId" clId="{51B788E5-593C-44E9-9E58-1E5505E06145}" dt="2022-01-27T18:32:18.287" v="1219"/>
          <ac:spMkLst>
            <pc:docMk/>
            <pc:sldMk cId="1503972779" sldId="265"/>
            <ac:spMk id="4" creationId="{1DCD1D32-87C3-4AE2-BF36-6B60DE11F9C4}"/>
          </ac:spMkLst>
        </pc:spChg>
        <pc:picChg chg="add del mod">
          <ac:chgData name="Javier González" userId="a0bec6b5d450f1bd" providerId="LiveId" clId="{51B788E5-593C-44E9-9E58-1E5505E06145}" dt="2022-01-27T17:45:27.642" v="881"/>
          <ac:picMkLst>
            <pc:docMk/>
            <pc:sldMk cId="1503972779" sldId="265"/>
            <ac:picMk id="8" creationId="{C8D44D9E-1FB4-49DB-842A-825B78119A06}"/>
          </ac:picMkLst>
        </pc:picChg>
      </pc:sldChg>
      <pc:sldChg chg="addSp modSp mod ord">
        <pc:chgData name="Javier González" userId="a0bec6b5d450f1bd" providerId="LiveId" clId="{51B788E5-593C-44E9-9E58-1E5505E06145}" dt="2022-01-27T16:54:02.814" v="322" actId="1076"/>
        <pc:sldMkLst>
          <pc:docMk/>
          <pc:sldMk cId="1852344420" sldId="268"/>
        </pc:sldMkLst>
        <pc:spChg chg="add mod">
          <ac:chgData name="Javier González" userId="a0bec6b5d450f1bd" providerId="LiveId" clId="{51B788E5-593C-44E9-9E58-1E5505E06145}" dt="2022-01-27T16:54:02.814" v="322" actId="1076"/>
          <ac:spMkLst>
            <pc:docMk/>
            <pc:sldMk cId="1852344420" sldId="268"/>
            <ac:spMk id="7" creationId="{4F3D5561-76DE-45E2-9799-53D6DA9EFB24}"/>
          </ac:spMkLst>
        </pc:spChg>
      </pc:sldChg>
      <pc:sldChg chg="addSp modSp mod ord">
        <pc:chgData name="Javier González" userId="a0bec6b5d450f1bd" providerId="LiveId" clId="{51B788E5-593C-44E9-9E58-1E5505E06145}" dt="2022-01-27T17:45:33.662" v="883"/>
        <pc:sldMkLst>
          <pc:docMk/>
          <pc:sldMk cId="17640753" sldId="271"/>
        </pc:sldMkLst>
        <pc:spChg chg="add mod">
          <ac:chgData name="Javier González" userId="a0bec6b5d450f1bd" providerId="LiveId" clId="{51B788E5-593C-44E9-9E58-1E5505E06145}" dt="2022-01-27T17:44:59.152" v="879" actId="403"/>
          <ac:spMkLst>
            <pc:docMk/>
            <pc:sldMk cId="17640753" sldId="271"/>
            <ac:spMk id="8" creationId="{AE589113-1435-4724-B05C-D8AC472A0007}"/>
          </ac:spMkLst>
        </pc:spChg>
      </pc:sldChg>
      <pc:sldChg chg="addSp modSp mod ord">
        <pc:chgData name="Javier González" userId="a0bec6b5d450f1bd" providerId="LiveId" clId="{51B788E5-593C-44E9-9E58-1E5505E06145}" dt="2022-01-28T17:16:55.818" v="1226" actId="1076"/>
        <pc:sldMkLst>
          <pc:docMk/>
          <pc:sldMk cId="2966577704" sldId="272"/>
        </pc:sldMkLst>
        <pc:spChg chg="add mod">
          <ac:chgData name="Javier González" userId="a0bec6b5d450f1bd" providerId="LiveId" clId="{51B788E5-593C-44E9-9E58-1E5505E06145}" dt="2022-01-27T16:52:09.843" v="313" actId="20577"/>
          <ac:spMkLst>
            <pc:docMk/>
            <pc:sldMk cId="2966577704" sldId="272"/>
            <ac:spMk id="8" creationId="{077B579B-51EF-4E53-925A-938B66899B19}"/>
          </ac:spMkLst>
        </pc:spChg>
        <pc:picChg chg="mod">
          <ac:chgData name="Javier González" userId="a0bec6b5d450f1bd" providerId="LiveId" clId="{51B788E5-593C-44E9-9E58-1E5505E06145}" dt="2022-01-28T17:16:55.818" v="1226" actId="1076"/>
          <ac:picMkLst>
            <pc:docMk/>
            <pc:sldMk cId="2966577704" sldId="272"/>
            <ac:picMk id="3" creationId="{DE649EF9-5553-4BC9-802D-E57276170243}"/>
          </ac:picMkLst>
        </pc:picChg>
      </pc:sldChg>
      <pc:sldChg chg="modSp add mod">
        <pc:chgData name="Javier González" userId="a0bec6b5d450f1bd" providerId="LiveId" clId="{51B788E5-593C-44E9-9E58-1E5505E06145}" dt="2022-01-27T10:34:58.188" v="122" actId="404"/>
        <pc:sldMkLst>
          <pc:docMk/>
          <pc:sldMk cId="3506715992" sldId="281"/>
        </pc:sldMkLst>
        <pc:graphicFrameChg chg="mod modGraphic">
          <ac:chgData name="Javier González" userId="a0bec6b5d450f1bd" providerId="LiveId" clId="{51B788E5-593C-44E9-9E58-1E5505E06145}" dt="2022-01-27T10:34:58.188" v="122" actId="404"/>
          <ac:graphicFrameMkLst>
            <pc:docMk/>
            <pc:sldMk cId="3506715992" sldId="281"/>
            <ac:graphicFrameMk id="4" creationId="{E4F69498-219E-46A8-BB3B-903FA97A2AC3}"/>
          </ac:graphicFrameMkLst>
        </pc:graphicFrameChg>
      </pc:sldChg>
      <pc:sldChg chg="modSp add mod">
        <pc:chgData name="Javier González" userId="a0bec6b5d450f1bd" providerId="LiveId" clId="{51B788E5-593C-44E9-9E58-1E5505E06145}" dt="2022-01-27T10:35:07.925" v="125" actId="404"/>
        <pc:sldMkLst>
          <pc:docMk/>
          <pc:sldMk cId="2808918799" sldId="282"/>
        </pc:sldMkLst>
        <pc:graphicFrameChg chg="mod modGraphic">
          <ac:chgData name="Javier González" userId="a0bec6b5d450f1bd" providerId="LiveId" clId="{51B788E5-593C-44E9-9E58-1E5505E06145}" dt="2022-01-27T10:35:07.925" v="125" actId="404"/>
          <ac:graphicFrameMkLst>
            <pc:docMk/>
            <pc:sldMk cId="2808918799" sldId="282"/>
            <ac:graphicFrameMk id="4" creationId="{E4F69498-219E-46A8-BB3B-903FA97A2AC3}"/>
          </ac:graphicFrameMkLst>
        </pc:graphicFrameChg>
      </pc:sldChg>
      <pc:sldChg chg="modSp add mod">
        <pc:chgData name="Javier González" userId="a0bec6b5d450f1bd" providerId="LiveId" clId="{51B788E5-593C-44E9-9E58-1E5505E06145}" dt="2022-01-27T16:20:45.846" v="179" actId="20577"/>
        <pc:sldMkLst>
          <pc:docMk/>
          <pc:sldMk cId="2346052242" sldId="283"/>
        </pc:sldMkLst>
        <pc:graphicFrameChg chg="mod modGraphic">
          <ac:chgData name="Javier González" userId="a0bec6b5d450f1bd" providerId="LiveId" clId="{51B788E5-593C-44E9-9E58-1E5505E06145}" dt="2022-01-27T16:20:45.846" v="179" actId="20577"/>
          <ac:graphicFrameMkLst>
            <pc:docMk/>
            <pc:sldMk cId="2346052242" sldId="283"/>
            <ac:graphicFrameMk id="4" creationId="{E4F69498-219E-46A8-BB3B-903FA97A2AC3}"/>
          </ac:graphicFrameMkLst>
        </pc:graphicFrameChg>
      </pc:sldChg>
      <pc:sldChg chg="modSp add mod ord">
        <pc:chgData name="Javier González" userId="a0bec6b5d450f1bd" providerId="LiveId" clId="{51B788E5-593C-44E9-9E58-1E5505E06145}" dt="2022-01-27T17:29:41.073" v="579"/>
        <pc:sldMkLst>
          <pc:docMk/>
          <pc:sldMk cId="2370831429" sldId="284"/>
        </pc:sldMkLst>
        <pc:spChg chg="mod">
          <ac:chgData name="Javier González" userId="a0bec6b5d450f1bd" providerId="LiveId" clId="{51B788E5-593C-44E9-9E58-1E5505E06145}" dt="2022-01-27T16:50:09.582" v="257" actId="20577"/>
          <ac:spMkLst>
            <pc:docMk/>
            <pc:sldMk cId="2370831429" sldId="284"/>
            <ac:spMk id="8" creationId="{077B579B-51EF-4E53-925A-938B66899B19}"/>
          </ac:spMkLst>
        </pc:spChg>
      </pc:sldChg>
      <pc:sldChg chg="modSp add mod">
        <pc:chgData name="Javier González" userId="a0bec6b5d450f1bd" providerId="LiveId" clId="{51B788E5-593C-44E9-9E58-1E5505E06145}" dt="2022-01-27T18:08:18.056" v="889" actId="20577"/>
        <pc:sldMkLst>
          <pc:docMk/>
          <pc:sldMk cId="1194683266" sldId="285"/>
        </pc:sldMkLst>
        <pc:spChg chg="mod">
          <ac:chgData name="Javier González" userId="a0bec6b5d450f1bd" providerId="LiveId" clId="{51B788E5-593C-44E9-9E58-1E5505E06145}" dt="2022-01-27T18:08:18.056" v="889" actId="20577"/>
          <ac:spMkLst>
            <pc:docMk/>
            <pc:sldMk cId="1194683266" sldId="285"/>
            <ac:spMk id="8" creationId="{077B579B-51EF-4E53-925A-938B66899B19}"/>
          </ac:spMkLst>
        </pc:spChg>
      </pc:sldChg>
      <pc:sldChg chg="add ord">
        <pc:chgData name="Javier González" userId="a0bec6b5d450f1bd" providerId="LiveId" clId="{51B788E5-593C-44E9-9E58-1E5505E06145}" dt="2022-01-27T17:45:46.123" v="887"/>
        <pc:sldMkLst>
          <pc:docMk/>
          <pc:sldMk cId="2125633442" sldId="286"/>
        </pc:sldMkLst>
      </pc:sldChg>
      <pc:sldChg chg="add ord">
        <pc:chgData name="Javier González" userId="a0bec6b5d450f1bd" providerId="LiveId" clId="{51B788E5-593C-44E9-9E58-1E5505E06145}" dt="2022-01-27T17:45:40.642" v="885"/>
        <pc:sldMkLst>
          <pc:docMk/>
          <pc:sldMk cId="693810236" sldId="287"/>
        </pc:sldMkLst>
      </pc:sldChg>
      <pc:sldChg chg="addSp delSp modSp add del mod ord setBg">
        <pc:chgData name="Javier González" userId="a0bec6b5d450f1bd" providerId="LiveId" clId="{51B788E5-593C-44E9-9E58-1E5505E06145}" dt="2022-01-28T17:30:05.556" v="1312" actId="47"/>
        <pc:sldMkLst>
          <pc:docMk/>
          <pc:sldMk cId="1486917993" sldId="288"/>
        </pc:sldMkLst>
        <pc:spChg chg="add mod ord">
          <ac:chgData name="Javier González" userId="a0bec6b5d450f1bd" providerId="LiveId" clId="{51B788E5-593C-44E9-9E58-1E5505E06145}" dt="2022-01-28T17:28:32.914" v="1293" actId="26606"/>
          <ac:spMkLst>
            <pc:docMk/>
            <pc:sldMk cId="1486917993" sldId="288"/>
            <ac:spMk id="14" creationId="{DD4935B1-9619-4611-AEE8-1105BAEC0103}"/>
          </ac:spMkLst>
        </pc:spChg>
        <pc:spChg chg="add">
          <ac:chgData name="Javier González" userId="a0bec6b5d450f1bd" providerId="LiveId" clId="{51B788E5-593C-44E9-9E58-1E5505E06145}" dt="2022-01-28T17:28:32.914" v="1293" actId="26606"/>
          <ac:spMkLst>
            <pc:docMk/>
            <pc:sldMk cId="1486917993" sldId="288"/>
            <ac:spMk id="101" creationId="{C4285719-470E-454C-AF62-8323075F1F5B}"/>
          </ac:spMkLst>
        </pc:spChg>
        <pc:spChg chg="add">
          <ac:chgData name="Javier González" userId="a0bec6b5d450f1bd" providerId="LiveId" clId="{51B788E5-593C-44E9-9E58-1E5505E06145}" dt="2022-01-28T17:28:32.914" v="1293" actId="26606"/>
          <ac:spMkLst>
            <pc:docMk/>
            <pc:sldMk cId="1486917993" sldId="288"/>
            <ac:spMk id="103" creationId="{CD9FE4EF-C4D8-49A0-B2FF-81D8DB7D8A24}"/>
          </ac:spMkLst>
        </pc:spChg>
        <pc:spChg chg="add">
          <ac:chgData name="Javier González" userId="a0bec6b5d450f1bd" providerId="LiveId" clId="{51B788E5-593C-44E9-9E58-1E5505E06145}" dt="2022-01-28T17:28:32.914" v="1293" actId="26606"/>
          <ac:spMkLst>
            <pc:docMk/>
            <pc:sldMk cId="1486917993" sldId="288"/>
            <ac:spMk id="105" creationId="{4300840D-0A0B-4512-BACA-B439D5B9C57C}"/>
          </ac:spMkLst>
        </pc:spChg>
        <pc:spChg chg="add">
          <ac:chgData name="Javier González" userId="a0bec6b5d450f1bd" providerId="LiveId" clId="{51B788E5-593C-44E9-9E58-1E5505E06145}" dt="2022-01-28T17:28:32.914" v="1293" actId="26606"/>
          <ac:spMkLst>
            <pc:docMk/>
            <pc:sldMk cId="1486917993" sldId="288"/>
            <ac:spMk id="107" creationId="{D2B78728-A580-49A7-84F9-6EF6F583ADE0}"/>
          </ac:spMkLst>
        </pc:spChg>
        <pc:spChg chg="add">
          <ac:chgData name="Javier González" userId="a0bec6b5d450f1bd" providerId="LiveId" clId="{51B788E5-593C-44E9-9E58-1E5505E06145}" dt="2022-01-28T17:28:32.914" v="1293" actId="26606"/>
          <ac:spMkLst>
            <pc:docMk/>
            <pc:sldMk cId="1486917993" sldId="288"/>
            <ac:spMk id="109" creationId="{38FAA1A1-D861-433F-88FA-1E9D6FD31D11}"/>
          </ac:spMkLst>
        </pc:spChg>
        <pc:spChg chg="add">
          <ac:chgData name="Javier González" userId="a0bec6b5d450f1bd" providerId="LiveId" clId="{51B788E5-593C-44E9-9E58-1E5505E06145}" dt="2022-01-28T17:28:32.914" v="1293" actId="26606"/>
          <ac:spMkLst>
            <pc:docMk/>
            <pc:sldMk cId="1486917993" sldId="288"/>
            <ac:spMk id="111" creationId="{8D71EDA1-87BF-4D5D-AB79-F346FD19278A}"/>
          </ac:spMkLst>
        </pc:spChg>
        <pc:spChg chg="del">
          <ac:chgData name="Javier González" userId="a0bec6b5d450f1bd" providerId="LiveId" clId="{51B788E5-593C-44E9-9E58-1E5505E06145}" dt="2022-01-27T16:52:43.613" v="315" actId="478"/>
          <ac:spMkLst>
            <pc:docMk/>
            <pc:sldMk cId="1486917993" sldId="288"/>
            <ac:spMk id="787" creationId="{4EE5FA6F-DA0A-4218-BE5F-CA9F59B1A00F}"/>
          </ac:spMkLst>
        </pc:spChg>
        <pc:picChg chg="add del">
          <ac:chgData name="Javier González" userId="a0bec6b5d450f1bd" providerId="LiveId" clId="{51B788E5-593C-44E9-9E58-1E5505E06145}" dt="2022-01-27T16:54:12.034" v="324"/>
          <ac:picMkLst>
            <pc:docMk/>
            <pc:sldMk cId="1486917993" sldId="288"/>
            <ac:picMk id="2" creationId="{101EB0D1-0993-434E-ADFA-D60526E9FAF0}"/>
          </ac:picMkLst>
        </pc:picChg>
        <pc:picChg chg="mod ord">
          <ac:chgData name="Javier González" userId="a0bec6b5d450f1bd" providerId="LiveId" clId="{51B788E5-593C-44E9-9E58-1E5505E06145}" dt="2022-01-28T17:28:32.914" v="1293" actId="26606"/>
          <ac:picMkLst>
            <pc:docMk/>
            <pc:sldMk cId="1486917993" sldId="288"/>
            <ac:picMk id="4" creationId="{E6A3848C-D3BE-4C27-B5E9-E9A17BA11473}"/>
          </ac:picMkLst>
        </pc:picChg>
        <pc:picChg chg="del">
          <ac:chgData name="Javier González" userId="a0bec6b5d450f1bd" providerId="LiveId" clId="{51B788E5-593C-44E9-9E58-1E5505E06145}" dt="2022-01-27T16:52:43.613" v="315" actId="478"/>
          <ac:picMkLst>
            <pc:docMk/>
            <pc:sldMk cId="1486917993" sldId="288"/>
            <ac:picMk id="8" creationId="{2D70BE12-1404-443B-966B-8B6C242EE789}"/>
          </ac:picMkLst>
        </pc:picChg>
        <pc:picChg chg="del">
          <ac:chgData name="Javier González" userId="a0bec6b5d450f1bd" providerId="LiveId" clId="{51B788E5-593C-44E9-9E58-1E5505E06145}" dt="2022-01-27T16:52:43.613" v="315" actId="478"/>
          <ac:picMkLst>
            <pc:docMk/>
            <pc:sldMk cId="1486917993" sldId="288"/>
            <ac:picMk id="12" creationId="{72452A4B-9A78-4430-93EF-871A3821B34F}"/>
          </ac:picMkLst>
        </pc:picChg>
        <pc:picChg chg="del">
          <ac:chgData name="Javier González" userId="a0bec6b5d450f1bd" providerId="LiveId" clId="{51B788E5-593C-44E9-9E58-1E5505E06145}" dt="2022-01-27T16:52:43.613" v="315" actId="478"/>
          <ac:picMkLst>
            <pc:docMk/>
            <pc:sldMk cId="1486917993" sldId="288"/>
            <ac:picMk id="796" creationId="{27F5F14D-2A2E-47A4-A3B3-BC252B05C98E}"/>
          </ac:picMkLst>
        </pc:picChg>
      </pc:sldChg>
      <pc:sldChg chg="add">
        <pc:chgData name="Javier González" userId="a0bec6b5d450f1bd" providerId="LiveId" clId="{51B788E5-593C-44E9-9E58-1E5505E06145}" dt="2022-01-27T16:53:48.004" v="317"/>
        <pc:sldMkLst>
          <pc:docMk/>
          <pc:sldMk cId="3756140502" sldId="289"/>
        </pc:sldMkLst>
      </pc:sldChg>
      <pc:sldChg chg="addSp modSp add mod setBg">
        <pc:chgData name="Javier González" userId="a0bec6b5d450f1bd" providerId="LiveId" clId="{51B788E5-593C-44E9-9E58-1E5505E06145}" dt="2022-01-28T17:35:18.469" v="1348" actId="123"/>
        <pc:sldMkLst>
          <pc:docMk/>
          <pc:sldMk cId="2217795675" sldId="290"/>
        </pc:sldMkLst>
        <pc:spChg chg="add mod ord">
          <ac:chgData name="Javier González" userId="a0bec6b5d450f1bd" providerId="LiveId" clId="{51B788E5-593C-44E9-9E58-1E5505E06145}" dt="2022-01-28T17:35:18.469" v="1348" actId="123"/>
          <ac:spMkLst>
            <pc:docMk/>
            <pc:sldMk cId="2217795675" sldId="290"/>
            <ac:spMk id="8" creationId="{764D62B8-C6A3-4C06-9AB5-C7AD926F7F74}"/>
          </ac:spMkLst>
        </pc:spChg>
        <pc:spChg chg="add">
          <ac:chgData name="Javier González" userId="a0bec6b5d450f1bd" providerId="LiveId" clId="{51B788E5-593C-44E9-9E58-1E5505E06145}" dt="2022-01-28T17:34:04.547" v="1326" actId="26606"/>
          <ac:spMkLst>
            <pc:docMk/>
            <pc:sldMk cId="2217795675" sldId="290"/>
            <ac:spMk id="74" creationId="{8761DDFE-071F-4200-B0AA-394476C2D2D6}"/>
          </ac:spMkLst>
        </pc:spChg>
        <pc:picChg chg="mod ord">
          <ac:chgData name="Javier González" userId="a0bec6b5d450f1bd" providerId="LiveId" clId="{51B788E5-593C-44E9-9E58-1E5505E06145}" dt="2022-01-28T17:34:53.849" v="1345" actId="167"/>
          <ac:picMkLst>
            <pc:docMk/>
            <pc:sldMk cId="2217795675" sldId="290"/>
            <ac:picMk id="4" creationId="{E6A3848C-D3BE-4C27-B5E9-E9A17BA11473}"/>
          </ac:picMkLst>
        </pc:picChg>
        <pc:picChg chg="add mod ord">
          <ac:chgData name="Javier González" userId="a0bec6b5d450f1bd" providerId="LiveId" clId="{51B788E5-593C-44E9-9E58-1E5505E06145}" dt="2022-01-28T17:34:56.649" v="1346" actId="166"/>
          <ac:picMkLst>
            <pc:docMk/>
            <pc:sldMk cId="2217795675" sldId="290"/>
            <ac:picMk id="4098" creationId="{1D74EB7C-AF1F-4F9F-928B-0B5A49816AAB}"/>
          </ac:picMkLst>
        </pc:picChg>
      </pc:sldChg>
      <pc:sldChg chg="modSp add mod">
        <pc:chgData name="Javier González" userId="a0bec6b5d450f1bd" providerId="LiveId" clId="{51B788E5-593C-44E9-9E58-1E5505E06145}" dt="2022-01-27T17:11:22.823" v="398" actId="6549"/>
        <pc:sldMkLst>
          <pc:docMk/>
          <pc:sldMk cId="4082513422" sldId="291"/>
        </pc:sldMkLst>
        <pc:spChg chg="mod">
          <ac:chgData name="Javier González" userId="a0bec6b5d450f1bd" providerId="LiveId" clId="{51B788E5-593C-44E9-9E58-1E5505E06145}" dt="2022-01-27T17:11:22.823" v="398" actId="6549"/>
          <ac:spMkLst>
            <pc:docMk/>
            <pc:sldMk cId="4082513422" sldId="291"/>
            <ac:spMk id="7" creationId="{4F3D5561-76DE-45E2-9799-53D6DA9EFB24}"/>
          </ac:spMkLst>
        </pc:spChg>
      </pc:sldChg>
      <pc:sldChg chg="addSp delSp modSp add mod setBg">
        <pc:chgData name="Javier González" userId="a0bec6b5d450f1bd" providerId="LiveId" clId="{51B788E5-593C-44E9-9E58-1E5505E06145}" dt="2022-01-28T17:51:23.128" v="1442" actId="14100"/>
        <pc:sldMkLst>
          <pc:docMk/>
          <pc:sldMk cId="571917590" sldId="292"/>
        </pc:sldMkLst>
        <pc:spChg chg="mod ord">
          <ac:chgData name="Javier González" userId="a0bec6b5d450f1bd" providerId="LiveId" clId="{51B788E5-593C-44E9-9E58-1E5505E06145}" dt="2022-01-28T17:51:23.128" v="1442" actId="14100"/>
          <ac:spMkLst>
            <pc:docMk/>
            <pc:sldMk cId="571917590" sldId="292"/>
            <ac:spMk id="8" creationId="{764D62B8-C6A3-4C06-9AB5-C7AD926F7F74}"/>
          </ac:spMkLst>
        </pc:spChg>
        <pc:spChg chg="add">
          <ac:chgData name="Javier González" userId="a0bec6b5d450f1bd" providerId="LiveId" clId="{51B788E5-593C-44E9-9E58-1E5505E06145}" dt="2022-01-28T17:50:45.398" v="1433" actId="26606"/>
          <ac:spMkLst>
            <pc:docMk/>
            <pc:sldMk cId="571917590" sldId="292"/>
            <ac:spMk id="74" creationId="{84DF55BE-B4AB-4BA1-BDE1-E9F7FB3F110A}"/>
          </ac:spMkLst>
        </pc:spChg>
        <pc:picChg chg="mod ord">
          <ac:chgData name="Javier González" userId="a0bec6b5d450f1bd" providerId="LiveId" clId="{51B788E5-593C-44E9-9E58-1E5505E06145}" dt="2022-01-28T17:50:45.398" v="1433" actId="26606"/>
          <ac:picMkLst>
            <pc:docMk/>
            <pc:sldMk cId="571917590" sldId="292"/>
            <ac:picMk id="4" creationId="{E6A3848C-D3BE-4C27-B5E9-E9A17BA11473}"/>
          </ac:picMkLst>
        </pc:picChg>
        <pc:picChg chg="add del mod">
          <ac:chgData name="Javier González" userId="a0bec6b5d450f1bd" providerId="LiveId" clId="{51B788E5-593C-44E9-9E58-1E5505E06145}" dt="2022-01-27T17:13:51.115" v="417"/>
          <ac:picMkLst>
            <pc:docMk/>
            <pc:sldMk cId="571917590" sldId="292"/>
            <ac:picMk id="9" creationId="{8BE00A59-D514-4637-8ED8-A42EDD8EC441}"/>
          </ac:picMkLst>
        </pc:picChg>
        <pc:picChg chg="add mod ord">
          <ac:chgData name="Javier González" userId="a0bec6b5d450f1bd" providerId="LiveId" clId="{51B788E5-593C-44E9-9E58-1E5505E06145}" dt="2022-01-28T17:50:52.365" v="1434" actId="14100"/>
          <ac:picMkLst>
            <pc:docMk/>
            <pc:sldMk cId="571917590" sldId="292"/>
            <ac:picMk id="5122" creationId="{F4A3A681-E0BA-4AEE-AFF8-EC19A1F952E0}"/>
          </ac:picMkLst>
        </pc:picChg>
      </pc:sldChg>
      <pc:sldChg chg="modSp add del mod">
        <pc:chgData name="Javier González" userId="a0bec6b5d450f1bd" providerId="LiveId" clId="{51B788E5-593C-44E9-9E58-1E5505E06145}" dt="2022-01-27T19:24:09.900" v="1220" actId="47"/>
        <pc:sldMkLst>
          <pc:docMk/>
          <pc:sldMk cId="1144541058" sldId="293"/>
        </pc:sldMkLst>
        <pc:spChg chg="mod">
          <ac:chgData name="Javier González" userId="a0bec6b5d450f1bd" providerId="LiveId" clId="{51B788E5-593C-44E9-9E58-1E5505E06145}" dt="2022-01-27T17:14:11.592" v="425" actId="114"/>
          <ac:spMkLst>
            <pc:docMk/>
            <pc:sldMk cId="1144541058" sldId="293"/>
            <ac:spMk id="7" creationId="{4F3D5561-76DE-45E2-9799-53D6DA9EFB24}"/>
          </ac:spMkLst>
        </pc:spChg>
      </pc:sldChg>
      <pc:sldChg chg="add del">
        <pc:chgData name="Javier González" userId="a0bec6b5d450f1bd" providerId="LiveId" clId="{51B788E5-593C-44E9-9E58-1E5505E06145}" dt="2022-01-27T19:24:09.900" v="1220" actId="47"/>
        <pc:sldMkLst>
          <pc:docMk/>
          <pc:sldMk cId="3729922960" sldId="294"/>
        </pc:sldMkLst>
      </pc:sldChg>
      <pc:sldChg chg="modSp add mod">
        <pc:chgData name="Javier González" userId="a0bec6b5d450f1bd" providerId="LiveId" clId="{51B788E5-593C-44E9-9E58-1E5505E06145}" dt="2022-01-27T17:15:29.086" v="435" actId="1076"/>
        <pc:sldMkLst>
          <pc:docMk/>
          <pc:sldMk cId="816633612" sldId="295"/>
        </pc:sldMkLst>
        <pc:spChg chg="mod">
          <ac:chgData name="Javier González" userId="a0bec6b5d450f1bd" providerId="LiveId" clId="{51B788E5-593C-44E9-9E58-1E5505E06145}" dt="2022-01-27T17:15:29.086" v="435" actId="1076"/>
          <ac:spMkLst>
            <pc:docMk/>
            <pc:sldMk cId="816633612" sldId="295"/>
            <ac:spMk id="7" creationId="{4F3D5561-76DE-45E2-9799-53D6DA9EFB24}"/>
          </ac:spMkLst>
        </pc:spChg>
      </pc:sldChg>
      <pc:sldChg chg="addSp delSp modSp add mod setBg">
        <pc:chgData name="Javier González" userId="a0bec6b5d450f1bd" providerId="LiveId" clId="{51B788E5-593C-44E9-9E58-1E5505E06145}" dt="2022-01-28T17:53:36.364" v="1449" actId="12"/>
        <pc:sldMkLst>
          <pc:docMk/>
          <pc:sldMk cId="2758391590" sldId="296"/>
        </pc:sldMkLst>
        <pc:spChg chg="mod ord">
          <ac:chgData name="Javier González" userId="a0bec6b5d450f1bd" providerId="LiveId" clId="{51B788E5-593C-44E9-9E58-1E5505E06145}" dt="2022-01-28T17:53:36.364" v="1449" actId="12"/>
          <ac:spMkLst>
            <pc:docMk/>
            <pc:sldMk cId="2758391590" sldId="296"/>
            <ac:spMk id="8" creationId="{764D62B8-C6A3-4C06-9AB5-C7AD926F7F74}"/>
          </ac:spMkLst>
        </pc:spChg>
        <pc:spChg chg="add">
          <ac:chgData name="Javier González" userId="a0bec6b5d450f1bd" providerId="LiveId" clId="{51B788E5-593C-44E9-9E58-1E5505E06145}" dt="2022-01-28T17:53:24.749" v="1444" actId="26606"/>
          <ac:spMkLst>
            <pc:docMk/>
            <pc:sldMk cId="2758391590" sldId="296"/>
            <ac:spMk id="74" creationId="{2CB962CF-61A3-4EF9-94F6-7C59B0329524}"/>
          </ac:spMkLst>
        </pc:spChg>
        <pc:graphicFrameChg chg="add del modGraphic">
          <ac:chgData name="Javier González" userId="a0bec6b5d450f1bd" providerId="LiveId" clId="{51B788E5-593C-44E9-9E58-1E5505E06145}" dt="2022-01-27T17:15:42.863" v="437" actId="27309"/>
          <ac:graphicFrameMkLst>
            <pc:docMk/>
            <pc:sldMk cId="2758391590" sldId="296"/>
            <ac:graphicFrameMk id="3" creationId="{AFA000E0-0218-427A-9521-F8C17D54E248}"/>
          </ac:graphicFrameMkLst>
        </pc:graphicFrameChg>
        <pc:picChg chg="mod ord">
          <ac:chgData name="Javier González" userId="a0bec6b5d450f1bd" providerId="LiveId" clId="{51B788E5-593C-44E9-9E58-1E5505E06145}" dt="2022-01-28T17:53:24.749" v="1444" actId="26606"/>
          <ac:picMkLst>
            <pc:docMk/>
            <pc:sldMk cId="2758391590" sldId="296"/>
            <ac:picMk id="4" creationId="{E6A3848C-D3BE-4C27-B5E9-E9A17BA11473}"/>
          </ac:picMkLst>
        </pc:picChg>
        <pc:picChg chg="add mod ord">
          <ac:chgData name="Javier González" userId="a0bec6b5d450f1bd" providerId="LiveId" clId="{51B788E5-593C-44E9-9E58-1E5505E06145}" dt="2022-01-28T17:53:28.450" v="1445" actId="1076"/>
          <ac:picMkLst>
            <pc:docMk/>
            <pc:sldMk cId="2758391590" sldId="296"/>
            <ac:picMk id="7170" creationId="{8C62CD24-43A2-400F-AE44-D3DE65F0EDBD}"/>
          </ac:picMkLst>
        </pc:picChg>
      </pc:sldChg>
      <pc:sldChg chg="modSp add mod">
        <pc:chgData name="Javier González" userId="a0bec6b5d450f1bd" providerId="LiveId" clId="{51B788E5-593C-44E9-9E58-1E5505E06145}" dt="2022-01-27T17:21:23.409" v="506" actId="1076"/>
        <pc:sldMkLst>
          <pc:docMk/>
          <pc:sldMk cId="3175849500" sldId="297"/>
        </pc:sldMkLst>
        <pc:spChg chg="mod">
          <ac:chgData name="Javier González" userId="a0bec6b5d450f1bd" providerId="LiveId" clId="{51B788E5-593C-44E9-9E58-1E5505E06145}" dt="2022-01-27T17:21:23.409" v="506" actId="1076"/>
          <ac:spMkLst>
            <pc:docMk/>
            <pc:sldMk cId="3175849500" sldId="297"/>
            <ac:spMk id="7" creationId="{4F3D5561-76DE-45E2-9799-53D6DA9EFB24}"/>
          </ac:spMkLst>
        </pc:spChg>
      </pc:sldChg>
      <pc:sldChg chg="modSp add del mod">
        <pc:chgData name="Javier González" userId="a0bec6b5d450f1bd" providerId="LiveId" clId="{51B788E5-593C-44E9-9E58-1E5505E06145}" dt="2022-01-28T18:15:04.150" v="1608" actId="47"/>
        <pc:sldMkLst>
          <pc:docMk/>
          <pc:sldMk cId="2460692577" sldId="298"/>
        </pc:sldMkLst>
        <pc:spChg chg="mod">
          <ac:chgData name="Javier González" userId="a0bec6b5d450f1bd" providerId="LiveId" clId="{51B788E5-593C-44E9-9E58-1E5505E06145}" dt="2022-01-28T18:06:53.441" v="1545" actId="20577"/>
          <ac:spMkLst>
            <pc:docMk/>
            <pc:sldMk cId="2460692577" sldId="298"/>
            <ac:spMk id="8" creationId="{764D62B8-C6A3-4C06-9AB5-C7AD926F7F74}"/>
          </ac:spMkLst>
        </pc:spChg>
      </pc:sldChg>
      <pc:sldChg chg="modSp add mod ord">
        <pc:chgData name="Javier González" userId="a0bec6b5d450f1bd" providerId="LiveId" clId="{51B788E5-593C-44E9-9E58-1E5505E06145}" dt="2022-01-27T17:29:49.953" v="580" actId="14100"/>
        <pc:sldMkLst>
          <pc:docMk/>
          <pc:sldMk cId="2140879839" sldId="299"/>
        </pc:sldMkLst>
        <pc:spChg chg="mod">
          <ac:chgData name="Javier González" userId="a0bec6b5d450f1bd" providerId="LiveId" clId="{51B788E5-593C-44E9-9E58-1E5505E06145}" dt="2022-01-27T17:29:49.953" v="580" actId="14100"/>
          <ac:spMkLst>
            <pc:docMk/>
            <pc:sldMk cId="2140879839" sldId="299"/>
            <ac:spMk id="7" creationId="{4F3D5561-76DE-45E2-9799-53D6DA9EFB24}"/>
          </ac:spMkLst>
        </pc:spChg>
      </pc:sldChg>
      <pc:sldChg chg="addSp modSp add mod ord setBg">
        <pc:chgData name="Javier González" userId="a0bec6b5d450f1bd" providerId="LiveId" clId="{51B788E5-593C-44E9-9E58-1E5505E06145}" dt="2022-01-28T18:03:05.849" v="1499" actId="1036"/>
        <pc:sldMkLst>
          <pc:docMk/>
          <pc:sldMk cId="298979397" sldId="300"/>
        </pc:sldMkLst>
        <pc:spChg chg="mod ord">
          <ac:chgData name="Javier González" userId="a0bec6b5d450f1bd" providerId="LiveId" clId="{51B788E5-593C-44E9-9E58-1E5505E06145}" dt="2022-01-28T18:02:52.809" v="1494" actId="403"/>
          <ac:spMkLst>
            <pc:docMk/>
            <pc:sldMk cId="298979397" sldId="300"/>
            <ac:spMk id="8" creationId="{764D62B8-C6A3-4C06-9AB5-C7AD926F7F74}"/>
          </ac:spMkLst>
        </pc:spChg>
        <pc:spChg chg="add">
          <ac:chgData name="Javier González" userId="a0bec6b5d450f1bd" providerId="LiveId" clId="{51B788E5-593C-44E9-9E58-1E5505E06145}" dt="2022-01-28T18:02:42.984" v="1490" actId="26606"/>
          <ac:spMkLst>
            <pc:docMk/>
            <pc:sldMk cId="298979397" sldId="300"/>
            <ac:spMk id="74" creationId="{53E60C6D-4E85-4E14-BCDF-BF15C241F7CA}"/>
          </ac:spMkLst>
        </pc:spChg>
        <pc:spChg chg="add">
          <ac:chgData name="Javier González" userId="a0bec6b5d450f1bd" providerId="LiveId" clId="{51B788E5-593C-44E9-9E58-1E5505E06145}" dt="2022-01-28T18:02:42.984" v="1490" actId="26606"/>
          <ac:spMkLst>
            <pc:docMk/>
            <pc:sldMk cId="298979397" sldId="300"/>
            <ac:spMk id="76" creationId="{7D42D292-4C48-479B-9E59-E29CD9871C0C}"/>
          </ac:spMkLst>
        </pc:spChg>
        <pc:spChg chg="add">
          <ac:chgData name="Javier González" userId="a0bec6b5d450f1bd" providerId="LiveId" clId="{51B788E5-593C-44E9-9E58-1E5505E06145}" dt="2022-01-28T18:02:42.984" v="1490" actId="26606"/>
          <ac:spMkLst>
            <pc:docMk/>
            <pc:sldMk cId="298979397" sldId="300"/>
            <ac:spMk id="78" creationId="{533DF362-939D-4EEE-8DC4-6B54607E5611}"/>
          </ac:spMkLst>
        </pc:spChg>
        <pc:picChg chg="mod ord">
          <ac:chgData name="Javier González" userId="a0bec6b5d450f1bd" providerId="LiveId" clId="{51B788E5-593C-44E9-9E58-1E5505E06145}" dt="2022-01-28T18:03:05.849" v="1499" actId="1036"/>
          <ac:picMkLst>
            <pc:docMk/>
            <pc:sldMk cId="298979397" sldId="300"/>
            <ac:picMk id="4" creationId="{E6A3848C-D3BE-4C27-B5E9-E9A17BA11473}"/>
          </ac:picMkLst>
        </pc:picChg>
        <pc:picChg chg="add mod ord">
          <ac:chgData name="Javier González" userId="a0bec6b5d450f1bd" providerId="LiveId" clId="{51B788E5-593C-44E9-9E58-1E5505E06145}" dt="2022-01-28T18:03:02.080" v="1495" actId="1076"/>
          <ac:picMkLst>
            <pc:docMk/>
            <pc:sldMk cId="298979397" sldId="300"/>
            <ac:picMk id="9218" creationId="{C67E8A2A-E95D-446C-A9A3-F02C67395058}"/>
          </ac:picMkLst>
        </pc:picChg>
      </pc:sldChg>
      <pc:sldChg chg="modSp add mod">
        <pc:chgData name="Javier González" userId="a0bec6b5d450f1bd" providerId="LiveId" clId="{51B788E5-593C-44E9-9E58-1E5505E06145}" dt="2022-01-27T17:30:52.094" v="597" actId="20577"/>
        <pc:sldMkLst>
          <pc:docMk/>
          <pc:sldMk cId="1799815845" sldId="301"/>
        </pc:sldMkLst>
        <pc:spChg chg="mod">
          <ac:chgData name="Javier González" userId="a0bec6b5d450f1bd" providerId="LiveId" clId="{51B788E5-593C-44E9-9E58-1E5505E06145}" dt="2022-01-27T17:30:52.094" v="597" actId="20577"/>
          <ac:spMkLst>
            <pc:docMk/>
            <pc:sldMk cId="1799815845" sldId="301"/>
            <ac:spMk id="7" creationId="{4F3D5561-76DE-45E2-9799-53D6DA9EFB24}"/>
          </ac:spMkLst>
        </pc:spChg>
      </pc:sldChg>
      <pc:sldChg chg="addSp modSp add mod setBg">
        <pc:chgData name="Javier González" userId="a0bec6b5d450f1bd" providerId="LiveId" clId="{51B788E5-593C-44E9-9E58-1E5505E06145}" dt="2022-01-28T18:19:06.199" v="1666" actId="1076"/>
        <pc:sldMkLst>
          <pc:docMk/>
          <pc:sldMk cId="4124005020" sldId="302"/>
        </pc:sldMkLst>
        <pc:spChg chg="mod ord">
          <ac:chgData name="Javier González" userId="a0bec6b5d450f1bd" providerId="LiveId" clId="{51B788E5-593C-44E9-9E58-1E5505E06145}" dt="2022-01-28T18:19:06.199" v="1666" actId="1076"/>
          <ac:spMkLst>
            <pc:docMk/>
            <pc:sldMk cId="4124005020" sldId="302"/>
            <ac:spMk id="8" creationId="{764D62B8-C6A3-4C06-9AB5-C7AD926F7F74}"/>
          </ac:spMkLst>
        </pc:spChg>
        <pc:spChg chg="add">
          <ac:chgData name="Javier González" userId="a0bec6b5d450f1bd" providerId="LiveId" clId="{51B788E5-593C-44E9-9E58-1E5505E06145}" dt="2022-01-28T18:18:06.570" v="1638" actId="26606"/>
          <ac:spMkLst>
            <pc:docMk/>
            <pc:sldMk cId="4124005020" sldId="302"/>
            <ac:spMk id="74" creationId="{53E60C6D-4E85-4E14-BCDF-BF15C241F7CA}"/>
          </ac:spMkLst>
        </pc:spChg>
        <pc:spChg chg="add">
          <ac:chgData name="Javier González" userId="a0bec6b5d450f1bd" providerId="LiveId" clId="{51B788E5-593C-44E9-9E58-1E5505E06145}" dt="2022-01-28T18:18:06.570" v="1638" actId="26606"/>
          <ac:spMkLst>
            <pc:docMk/>
            <pc:sldMk cId="4124005020" sldId="302"/>
            <ac:spMk id="76" creationId="{7D42D292-4C48-479B-9E59-E29CD9871C0C}"/>
          </ac:spMkLst>
        </pc:spChg>
        <pc:spChg chg="add">
          <ac:chgData name="Javier González" userId="a0bec6b5d450f1bd" providerId="LiveId" clId="{51B788E5-593C-44E9-9E58-1E5505E06145}" dt="2022-01-28T18:18:06.570" v="1638" actId="26606"/>
          <ac:spMkLst>
            <pc:docMk/>
            <pc:sldMk cId="4124005020" sldId="302"/>
            <ac:spMk id="78" creationId="{533DF362-939D-4EEE-8DC4-6B54607E5611}"/>
          </ac:spMkLst>
        </pc:spChg>
        <pc:picChg chg="mod ord">
          <ac:chgData name="Javier González" userId="a0bec6b5d450f1bd" providerId="LiveId" clId="{51B788E5-593C-44E9-9E58-1E5505E06145}" dt="2022-01-28T18:18:06.570" v="1638" actId="26606"/>
          <ac:picMkLst>
            <pc:docMk/>
            <pc:sldMk cId="4124005020" sldId="302"/>
            <ac:picMk id="4" creationId="{E6A3848C-D3BE-4C27-B5E9-E9A17BA11473}"/>
          </ac:picMkLst>
        </pc:picChg>
        <pc:picChg chg="add mod ord">
          <ac:chgData name="Javier González" userId="a0bec6b5d450f1bd" providerId="LiveId" clId="{51B788E5-593C-44E9-9E58-1E5505E06145}" dt="2022-01-28T18:18:06.570" v="1638" actId="26606"/>
          <ac:picMkLst>
            <pc:docMk/>
            <pc:sldMk cId="4124005020" sldId="302"/>
            <ac:picMk id="14338" creationId="{3F24C207-4FD4-4890-BF8F-CAD4DBEA52C2}"/>
          </ac:picMkLst>
        </pc:picChg>
      </pc:sldChg>
      <pc:sldChg chg="modSp add mod ord">
        <pc:chgData name="Javier González" userId="a0bec6b5d450f1bd" providerId="LiveId" clId="{51B788E5-593C-44E9-9E58-1E5505E06145}" dt="2022-01-27T17:34:22.486" v="686" actId="1076"/>
        <pc:sldMkLst>
          <pc:docMk/>
          <pc:sldMk cId="1660659554" sldId="303"/>
        </pc:sldMkLst>
        <pc:spChg chg="mod">
          <ac:chgData name="Javier González" userId="a0bec6b5d450f1bd" providerId="LiveId" clId="{51B788E5-593C-44E9-9E58-1E5505E06145}" dt="2022-01-27T17:34:22.486" v="686" actId="1076"/>
          <ac:spMkLst>
            <pc:docMk/>
            <pc:sldMk cId="1660659554" sldId="303"/>
            <ac:spMk id="7" creationId="{4F3D5561-76DE-45E2-9799-53D6DA9EFB24}"/>
          </ac:spMkLst>
        </pc:spChg>
      </pc:sldChg>
      <pc:sldChg chg="addSp modSp add mod setBg">
        <pc:chgData name="Javier González" userId="a0bec6b5d450f1bd" providerId="LiveId" clId="{51B788E5-593C-44E9-9E58-1E5505E06145}" dt="2022-01-28T18:23:33.891" v="1713" actId="1076"/>
        <pc:sldMkLst>
          <pc:docMk/>
          <pc:sldMk cId="3180166740" sldId="304"/>
        </pc:sldMkLst>
        <pc:spChg chg="mod ord">
          <ac:chgData name="Javier González" userId="a0bec6b5d450f1bd" providerId="LiveId" clId="{51B788E5-593C-44E9-9E58-1E5505E06145}" dt="2022-01-28T18:23:27.281" v="1712" actId="1076"/>
          <ac:spMkLst>
            <pc:docMk/>
            <pc:sldMk cId="3180166740" sldId="304"/>
            <ac:spMk id="8" creationId="{764D62B8-C6A3-4C06-9AB5-C7AD926F7F74}"/>
          </ac:spMkLst>
        </pc:spChg>
        <pc:spChg chg="add mod">
          <ac:chgData name="Javier González" userId="a0bec6b5d450f1bd" providerId="LiveId" clId="{51B788E5-593C-44E9-9E58-1E5505E06145}" dt="2022-01-28T18:23:33.891" v="1713" actId="1076"/>
          <ac:spMkLst>
            <pc:docMk/>
            <pc:sldMk cId="3180166740" sldId="304"/>
            <ac:spMk id="14" creationId="{1BA40BD6-7D91-47BC-9142-7CF204F7143A}"/>
          </ac:spMkLst>
        </pc:spChg>
        <pc:spChg chg="add">
          <ac:chgData name="Javier González" userId="a0bec6b5d450f1bd" providerId="LiveId" clId="{51B788E5-593C-44E9-9E58-1E5505E06145}" dt="2022-01-28T18:21:39.141" v="1668" actId="26606"/>
          <ac:spMkLst>
            <pc:docMk/>
            <pc:sldMk cId="3180166740" sldId="304"/>
            <ac:spMk id="74" creationId="{53E60C6D-4E85-4E14-BCDF-BF15C241F7CA}"/>
          </ac:spMkLst>
        </pc:spChg>
        <pc:spChg chg="add">
          <ac:chgData name="Javier González" userId="a0bec6b5d450f1bd" providerId="LiveId" clId="{51B788E5-593C-44E9-9E58-1E5505E06145}" dt="2022-01-28T18:21:39.141" v="1668" actId="26606"/>
          <ac:spMkLst>
            <pc:docMk/>
            <pc:sldMk cId="3180166740" sldId="304"/>
            <ac:spMk id="76" creationId="{7D42D292-4C48-479B-9E59-E29CD9871C0C}"/>
          </ac:spMkLst>
        </pc:spChg>
        <pc:spChg chg="add">
          <ac:chgData name="Javier González" userId="a0bec6b5d450f1bd" providerId="LiveId" clId="{51B788E5-593C-44E9-9E58-1E5505E06145}" dt="2022-01-28T18:21:39.141" v="1668" actId="26606"/>
          <ac:spMkLst>
            <pc:docMk/>
            <pc:sldMk cId="3180166740" sldId="304"/>
            <ac:spMk id="78" creationId="{533DF362-939D-4EEE-8DC4-6B54607E5611}"/>
          </ac:spMkLst>
        </pc:spChg>
        <pc:picChg chg="mod ord">
          <ac:chgData name="Javier González" userId="a0bec6b5d450f1bd" providerId="LiveId" clId="{51B788E5-593C-44E9-9E58-1E5505E06145}" dt="2022-01-28T18:21:39.141" v="1668" actId="26606"/>
          <ac:picMkLst>
            <pc:docMk/>
            <pc:sldMk cId="3180166740" sldId="304"/>
            <ac:picMk id="4" creationId="{E6A3848C-D3BE-4C27-B5E9-E9A17BA11473}"/>
          </ac:picMkLst>
        </pc:picChg>
        <pc:picChg chg="add mod ord">
          <ac:chgData name="Javier González" userId="a0bec6b5d450f1bd" providerId="LiveId" clId="{51B788E5-593C-44E9-9E58-1E5505E06145}" dt="2022-01-28T18:23:22.551" v="1711" actId="1076"/>
          <ac:picMkLst>
            <pc:docMk/>
            <pc:sldMk cId="3180166740" sldId="304"/>
            <ac:picMk id="15362" creationId="{0E2F0F4B-43BA-4873-B166-41DD9AE5F21A}"/>
          </ac:picMkLst>
        </pc:picChg>
      </pc:sldChg>
      <pc:sldChg chg="modSp add mod ord">
        <pc:chgData name="Javier González" userId="a0bec6b5d450f1bd" providerId="LiveId" clId="{51B788E5-593C-44E9-9E58-1E5505E06145}" dt="2022-01-27T17:37:10.898" v="750" actId="14100"/>
        <pc:sldMkLst>
          <pc:docMk/>
          <pc:sldMk cId="89421280" sldId="305"/>
        </pc:sldMkLst>
        <pc:spChg chg="mod">
          <ac:chgData name="Javier González" userId="a0bec6b5d450f1bd" providerId="LiveId" clId="{51B788E5-593C-44E9-9E58-1E5505E06145}" dt="2022-01-27T17:37:10.898" v="750" actId="14100"/>
          <ac:spMkLst>
            <pc:docMk/>
            <pc:sldMk cId="89421280" sldId="305"/>
            <ac:spMk id="7" creationId="{4F3D5561-76DE-45E2-9799-53D6DA9EFB24}"/>
          </ac:spMkLst>
        </pc:spChg>
      </pc:sldChg>
      <pc:sldChg chg="addSp delSp modSp add mod setBg">
        <pc:chgData name="Javier González" userId="a0bec6b5d450f1bd" providerId="LiveId" clId="{51B788E5-593C-44E9-9E58-1E5505E06145}" dt="2022-01-28T18:27:12.861" v="1731" actId="14100"/>
        <pc:sldMkLst>
          <pc:docMk/>
          <pc:sldMk cId="778937596" sldId="306"/>
        </pc:sldMkLst>
        <pc:spChg chg="mod ord">
          <ac:chgData name="Javier González" userId="a0bec6b5d450f1bd" providerId="LiveId" clId="{51B788E5-593C-44E9-9E58-1E5505E06145}" dt="2022-01-28T18:27:12.861" v="1731" actId="14100"/>
          <ac:spMkLst>
            <pc:docMk/>
            <pc:sldMk cId="778937596" sldId="306"/>
            <ac:spMk id="8" creationId="{764D62B8-C6A3-4C06-9AB5-C7AD926F7F74}"/>
          </ac:spMkLst>
        </pc:spChg>
        <pc:spChg chg="add">
          <ac:chgData name="Javier González" userId="a0bec6b5d450f1bd" providerId="LiveId" clId="{51B788E5-593C-44E9-9E58-1E5505E06145}" dt="2022-01-28T18:26:44.913" v="1716" actId="26606"/>
          <ac:spMkLst>
            <pc:docMk/>
            <pc:sldMk cId="778937596" sldId="306"/>
            <ac:spMk id="74" creationId="{460B0EFB-53ED-4F35-B05D-F658EA021C65}"/>
          </ac:spMkLst>
        </pc:spChg>
        <pc:spChg chg="add">
          <ac:chgData name="Javier González" userId="a0bec6b5d450f1bd" providerId="LiveId" clId="{51B788E5-593C-44E9-9E58-1E5505E06145}" dt="2022-01-28T18:26:44.913" v="1716" actId="26606"/>
          <ac:spMkLst>
            <pc:docMk/>
            <pc:sldMk cId="778937596" sldId="306"/>
            <ac:spMk id="76" creationId="{835EF3DD-7D43-4A27-8967-A92FD8CC9365}"/>
          </ac:spMkLst>
        </pc:spChg>
        <pc:picChg chg="del">
          <ac:chgData name="Javier González" userId="a0bec6b5d450f1bd" providerId="LiveId" clId="{51B788E5-593C-44E9-9E58-1E5505E06145}" dt="2022-01-28T18:26:32.173" v="1715" actId="478"/>
          <ac:picMkLst>
            <pc:docMk/>
            <pc:sldMk cId="778937596" sldId="306"/>
            <ac:picMk id="4" creationId="{E6A3848C-D3BE-4C27-B5E9-E9A17BA11473}"/>
          </ac:picMkLst>
        </pc:picChg>
        <pc:picChg chg="add mod ord">
          <ac:chgData name="Javier González" userId="a0bec6b5d450f1bd" providerId="LiveId" clId="{51B788E5-593C-44E9-9E58-1E5505E06145}" dt="2022-01-28T18:26:44.913" v="1716" actId="26606"/>
          <ac:picMkLst>
            <pc:docMk/>
            <pc:sldMk cId="778937596" sldId="306"/>
            <ac:picMk id="16386" creationId="{1E0D2F67-0475-406A-A0D3-7CA5BB2144A1}"/>
          </ac:picMkLst>
        </pc:picChg>
      </pc:sldChg>
      <pc:sldChg chg="modSp add mod ord">
        <pc:chgData name="Javier González" userId="a0bec6b5d450f1bd" providerId="LiveId" clId="{51B788E5-593C-44E9-9E58-1E5505E06145}" dt="2022-01-27T18:08:53.904" v="908" actId="1076"/>
        <pc:sldMkLst>
          <pc:docMk/>
          <pc:sldMk cId="396571970" sldId="307"/>
        </pc:sldMkLst>
        <pc:spChg chg="mod">
          <ac:chgData name="Javier González" userId="a0bec6b5d450f1bd" providerId="LiveId" clId="{51B788E5-593C-44E9-9E58-1E5505E06145}" dt="2022-01-27T18:08:53.904" v="908" actId="1076"/>
          <ac:spMkLst>
            <pc:docMk/>
            <pc:sldMk cId="396571970" sldId="307"/>
            <ac:spMk id="7" creationId="{4F3D5561-76DE-45E2-9799-53D6DA9EFB24}"/>
          </ac:spMkLst>
        </pc:spChg>
      </pc:sldChg>
      <pc:sldChg chg="addSp delSp modSp add mod ord setBg">
        <pc:chgData name="Javier González" userId="a0bec6b5d450f1bd" providerId="LiveId" clId="{51B788E5-593C-44E9-9E58-1E5505E06145}" dt="2022-01-28T18:32:24.609" v="1809" actId="478"/>
        <pc:sldMkLst>
          <pc:docMk/>
          <pc:sldMk cId="2845610303" sldId="308"/>
        </pc:sldMkLst>
        <pc:spChg chg="add del">
          <ac:chgData name="Javier González" userId="a0bec6b5d450f1bd" providerId="LiveId" clId="{51B788E5-593C-44E9-9E58-1E5505E06145}" dt="2022-01-27T18:09:14.489" v="910"/>
          <ac:spMkLst>
            <pc:docMk/>
            <pc:sldMk cId="2845610303" sldId="308"/>
            <ac:spMk id="2" creationId="{F1ACFF30-EF5A-4A02-A3F1-A9C37A2EA3ED}"/>
          </ac:spMkLst>
        </pc:spChg>
        <pc:spChg chg="add del">
          <ac:chgData name="Javier González" userId="a0bec6b5d450f1bd" providerId="LiveId" clId="{51B788E5-593C-44E9-9E58-1E5505E06145}" dt="2022-01-27T18:09:18.933" v="913"/>
          <ac:spMkLst>
            <pc:docMk/>
            <pc:sldMk cId="2845610303" sldId="308"/>
            <ac:spMk id="3" creationId="{46666D94-C578-4042-825E-73E314E57AC0}"/>
          </ac:spMkLst>
        </pc:spChg>
        <pc:spChg chg="add del mod">
          <ac:chgData name="Javier González" userId="a0bec6b5d450f1bd" providerId="LiveId" clId="{51B788E5-593C-44E9-9E58-1E5505E06145}" dt="2022-01-27T18:09:45.184" v="918"/>
          <ac:spMkLst>
            <pc:docMk/>
            <pc:sldMk cId="2845610303" sldId="308"/>
            <ac:spMk id="5" creationId="{357C0654-875C-4FF8-A3B8-C826264B7848}"/>
          </ac:spMkLst>
        </pc:spChg>
        <pc:spChg chg="mod ord">
          <ac:chgData name="Javier González" userId="a0bec6b5d450f1bd" providerId="LiveId" clId="{51B788E5-593C-44E9-9E58-1E5505E06145}" dt="2022-01-28T18:32:01.055" v="1804" actId="166"/>
          <ac:spMkLst>
            <pc:docMk/>
            <pc:sldMk cId="2845610303" sldId="308"/>
            <ac:spMk id="8" creationId="{764D62B8-C6A3-4C06-9AB5-C7AD926F7F74}"/>
          </ac:spMkLst>
        </pc:spChg>
        <pc:spChg chg="del mod">
          <ac:chgData name="Javier González" userId="a0bec6b5d450f1bd" providerId="LiveId" clId="{51B788E5-593C-44E9-9E58-1E5505E06145}" dt="2022-01-28T18:32:20.357" v="1808" actId="478"/>
          <ac:spMkLst>
            <pc:docMk/>
            <pc:sldMk cId="2845610303" sldId="308"/>
            <ac:spMk id="22" creationId="{5260274E-DBA9-4433-B2B0-C87875A7F80E}"/>
          </ac:spMkLst>
        </pc:spChg>
        <pc:spChg chg="add">
          <ac:chgData name="Javier González" userId="a0bec6b5d450f1bd" providerId="LiveId" clId="{51B788E5-593C-44E9-9E58-1E5505E06145}" dt="2022-01-28T18:31:31.342" v="1789" actId="26606"/>
          <ac:spMkLst>
            <pc:docMk/>
            <pc:sldMk cId="2845610303" sldId="308"/>
            <ac:spMk id="74" creationId="{460B0EFB-53ED-4F35-B05D-F658EA021C65}"/>
          </ac:spMkLst>
        </pc:spChg>
        <pc:spChg chg="add">
          <ac:chgData name="Javier González" userId="a0bec6b5d450f1bd" providerId="LiveId" clId="{51B788E5-593C-44E9-9E58-1E5505E06145}" dt="2022-01-28T18:31:31.342" v="1789" actId="26606"/>
          <ac:spMkLst>
            <pc:docMk/>
            <pc:sldMk cId="2845610303" sldId="308"/>
            <ac:spMk id="76" creationId="{835EF3DD-7D43-4A27-8967-A92FD8CC9365}"/>
          </ac:spMkLst>
        </pc:spChg>
        <pc:spChg chg="del">
          <ac:chgData name="Javier González" userId="a0bec6b5d450f1bd" providerId="LiveId" clId="{51B788E5-593C-44E9-9E58-1E5505E06145}" dt="2022-01-28T18:32:24.609" v="1809" actId="478"/>
          <ac:spMkLst>
            <pc:docMk/>
            <pc:sldMk cId="2845610303" sldId="308"/>
            <ac:spMk id="797" creationId="{42938790-351F-44E5-B174-C9BF323FE894}"/>
          </ac:spMkLst>
        </pc:spChg>
        <pc:picChg chg="del">
          <ac:chgData name="Javier González" userId="a0bec6b5d450f1bd" providerId="LiveId" clId="{51B788E5-593C-44E9-9E58-1E5505E06145}" dt="2022-01-28T18:31:25.545" v="1788" actId="478"/>
          <ac:picMkLst>
            <pc:docMk/>
            <pc:sldMk cId="2845610303" sldId="308"/>
            <ac:picMk id="4" creationId="{E6A3848C-D3BE-4C27-B5E9-E9A17BA11473}"/>
          </ac:picMkLst>
        </pc:picChg>
        <pc:picChg chg="mod">
          <ac:chgData name="Javier González" userId="a0bec6b5d450f1bd" providerId="LiveId" clId="{51B788E5-593C-44E9-9E58-1E5505E06145}" dt="2022-01-28T18:32:16.616" v="1807" actId="1076"/>
          <ac:picMkLst>
            <pc:docMk/>
            <pc:sldMk cId="2845610303" sldId="308"/>
            <ac:picMk id="23" creationId="{A507D2DF-0C99-4EBD-8C41-C66619ED5F70}"/>
          </ac:picMkLst>
        </pc:picChg>
        <pc:picChg chg="add mod ord">
          <ac:chgData name="Javier González" userId="a0bec6b5d450f1bd" providerId="LiveId" clId="{51B788E5-593C-44E9-9E58-1E5505E06145}" dt="2022-01-28T18:31:31.342" v="1789" actId="26606"/>
          <ac:picMkLst>
            <pc:docMk/>
            <pc:sldMk cId="2845610303" sldId="308"/>
            <ac:picMk id="19458" creationId="{26D68D38-626A-4081-A391-34A622E807D9}"/>
          </ac:picMkLst>
        </pc:picChg>
      </pc:sldChg>
      <pc:sldChg chg="addSp delSp modSp add mod ord">
        <pc:chgData name="Javier González" userId="a0bec6b5d450f1bd" providerId="LiveId" clId="{51B788E5-593C-44E9-9E58-1E5505E06145}" dt="2022-01-28T18:27:29.033" v="1732" actId="21"/>
        <pc:sldMkLst>
          <pc:docMk/>
          <pc:sldMk cId="4245233911" sldId="309"/>
        </pc:sldMkLst>
        <pc:spChg chg="mod">
          <ac:chgData name="Javier González" userId="a0bec6b5d450f1bd" providerId="LiveId" clId="{51B788E5-593C-44E9-9E58-1E5505E06145}" dt="2022-01-27T18:22:39.121" v="1138" actId="20577"/>
          <ac:spMkLst>
            <pc:docMk/>
            <pc:sldMk cId="4245233911" sldId="309"/>
            <ac:spMk id="7" creationId="{4F3D5561-76DE-45E2-9799-53D6DA9EFB24}"/>
          </ac:spMkLst>
        </pc:spChg>
        <pc:picChg chg="add del">
          <ac:chgData name="Javier González" userId="a0bec6b5d450f1bd" providerId="LiveId" clId="{51B788E5-593C-44E9-9E58-1E5505E06145}" dt="2022-01-28T18:27:29.033" v="1732" actId="21"/>
          <ac:picMkLst>
            <pc:docMk/>
            <pc:sldMk cId="4245233911" sldId="309"/>
            <ac:picMk id="11266" creationId="{80957D52-EAE1-461F-99F4-E5F5B8726ABB}"/>
          </ac:picMkLst>
        </pc:picChg>
      </pc:sldChg>
      <pc:sldChg chg="addSp delSp modSp add mod ord replId setBg">
        <pc:chgData name="Javier González" userId="a0bec6b5d450f1bd" providerId="LiveId" clId="{51B788E5-593C-44E9-9E58-1E5505E06145}" dt="2022-01-28T18:29:26.084" v="1783" actId="1038"/>
        <pc:sldMkLst>
          <pc:docMk/>
          <pc:sldMk cId="2639703378" sldId="310"/>
        </pc:sldMkLst>
        <pc:spChg chg="add del mod">
          <ac:chgData name="Javier González" userId="a0bec6b5d450f1bd" providerId="LiveId" clId="{51B788E5-593C-44E9-9E58-1E5505E06145}" dt="2022-01-27T18:12:58.511" v="958"/>
          <ac:spMkLst>
            <pc:docMk/>
            <pc:sldMk cId="2639703378" sldId="310"/>
            <ac:spMk id="2" creationId="{6A4D8A1A-4DF2-48F7-AA2E-E1F7DF12CCA3}"/>
          </ac:spMkLst>
        </pc:spChg>
        <pc:spChg chg="mod ord">
          <ac:chgData name="Javier González" userId="a0bec6b5d450f1bd" providerId="LiveId" clId="{51B788E5-593C-44E9-9E58-1E5505E06145}" dt="2022-01-28T18:29:26.084" v="1783" actId="1038"/>
          <ac:spMkLst>
            <pc:docMk/>
            <pc:sldMk cId="2639703378" sldId="310"/>
            <ac:spMk id="8" creationId="{764D62B8-C6A3-4C06-9AB5-C7AD926F7F74}"/>
          </ac:spMkLst>
        </pc:spChg>
        <pc:spChg chg="add">
          <ac:chgData name="Javier González" userId="a0bec6b5d450f1bd" providerId="LiveId" clId="{51B788E5-593C-44E9-9E58-1E5505E06145}" dt="2022-01-28T18:27:36.003" v="1734" actId="26606"/>
          <ac:spMkLst>
            <pc:docMk/>
            <pc:sldMk cId="2639703378" sldId="310"/>
            <ac:spMk id="101" creationId="{53E60C6D-4E85-4E14-BCDF-BF15C241F7CA}"/>
          </ac:spMkLst>
        </pc:spChg>
        <pc:spChg chg="add">
          <ac:chgData name="Javier González" userId="a0bec6b5d450f1bd" providerId="LiveId" clId="{51B788E5-593C-44E9-9E58-1E5505E06145}" dt="2022-01-28T18:27:36.003" v="1734" actId="26606"/>
          <ac:spMkLst>
            <pc:docMk/>
            <pc:sldMk cId="2639703378" sldId="310"/>
            <ac:spMk id="103" creationId="{7D42D292-4C48-479B-9E59-E29CD9871C0C}"/>
          </ac:spMkLst>
        </pc:spChg>
        <pc:spChg chg="add">
          <ac:chgData name="Javier González" userId="a0bec6b5d450f1bd" providerId="LiveId" clId="{51B788E5-593C-44E9-9E58-1E5505E06145}" dt="2022-01-28T18:27:36.003" v="1734" actId="26606"/>
          <ac:spMkLst>
            <pc:docMk/>
            <pc:sldMk cId="2639703378" sldId="310"/>
            <ac:spMk id="105" creationId="{533DF362-939D-4EEE-8DC4-6B54607E5611}"/>
          </ac:spMkLst>
        </pc:spChg>
        <pc:picChg chg="mod ord">
          <ac:chgData name="Javier González" userId="a0bec6b5d450f1bd" providerId="LiveId" clId="{51B788E5-593C-44E9-9E58-1E5505E06145}" dt="2022-01-28T18:27:36.003" v="1734" actId="26606"/>
          <ac:picMkLst>
            <pc:docMk/>
            <pc:sldMk cId="2639703378" sldId="310"/>
            <ac:picMk id="4" creationId="{E6A3848C-D3BE-4C27-B5E9-E9A17BA11473}"/>
          </ac:picMkLst>
        </pc:picChg>
        <pc:picChg chg="add mod ord">
          <ac:chgData name="Javier González" userId="a0bec6b5d450f1bd" providerId="LiveId" clId="{51B788E5-593C-44E9-9E58-1E5505E06145}" dt="2022-01-28T18:27:36.003" v="1734" actId="26606"/>
          <ac:picMkLst>
            <pc:docMk/>
            <pc:sldMk cId="2639703378" sldId="310"/>
            <ac:picMk id="9" creationId="{408A4CC2-5D68-4983-B626-D433040FD25D}"/>
          </ac:picMkLst>
        </pc:picChg>
      </pc:sldChg>
      <pc:sldChg chg="modSp add mod">
        <pc:chgData name="Javier González" userId="a0bec6b5d450f1bd" providerId="LiveId" clId="{51B788E5-593C-44E9-9E58-1E5505E06145}" dt="2022-01-27T18:23:52.199" v="1157" actId="20577"/>
        <pc:sldMkLst>
          <pc:docMk/>
          <pc:sldMk cId="2914270167" sldId="311"/>
        </pc:sldMkLst>
        <pc:spChg chg="mod">
          <ac:chgData name="Javier González" userId="a0bec6b5d450f1bd" providerId="LiveId" clId="{51B788E5-593C-44E9-9E58-1E5505E06145}" dt="2022-01-27T18:23:52.199" v="1157" actId="20577"/>
          <ac:spMkLst>
            <pc:docMk/>
            <pc:sldMk cId="2914270167" sldId="311"/>
            <ac:spMk id="7" creationId="{4F3D5561-76DE-45E2-9799-53D6DA9EFB24}"/>
          </ac:spMkLst>
        </pc:spChg>
      </pc:sldChg>
      <pc:sldChg chg="addSp delSp modSp add mod replId setBg">
        <pc:chgData name="Javier González" userId="a0bec6b5d450f1bd" providerId="LiveId" clId="{51B788E5-593C-44E9-9E58-1E5505E06145}" dt="2022-01-28T18:33:15.467" v="1826" actId="14100"/>
        <pc:sldMkLst>
          <pc:docMk/>
          <pc:sldMk cId="3995180638" sldId="312"/>
        </pc:sldMkLst>
        <pc:spChg chg="mod ord">
          <ac:chgData name="Javier González" userId="a0bec6b5d450f1bd" providerId="LiveId" clId="{51B788E5-593C-44E9-9E58-1E5505E06145}" dt="2022-01-28T18:33:15.467" v="1826" actId="14100"/>
          <ac:spMkLst>
            <pc:docMk/>
            <pc:sldMk cId="3995180638" sldId="312"/>
            <ac:spMk id="8" creationId="{764D62B8-C6A3-4C06-9AB5-C7AD926F7F74}"/>
          </ac:spMkLst>
        </pc:spChg>
        <pc:spChg chg="add">
          <ac:chgData name="Javier González" userId="a0bec6b5d450f1bd" providerId="LiveId" clId="{51B788E5-593C-44E9-9E58-1E5505E06145}" dt="2022-01-28T18:32:46.996" v="1811" actId="26606"/>
          <ac:spMkLst>
            <pc:docMk/>
            <pc:sldMk cId="3995180638" sldId="312"/>
            <ac:spMk id="137" creationId="{DB304A14-32D0-4873-B914-423ED7B8DAFD}"/>
          </ac:spMkLst>
        </pc:spChg>
        <pc:spChg chg="add">
          <ac:chgData name="Javier González" userId="a0bec6b5d450f1bd" providerId="LiveId" clId="{51B788E5-593C-44E9-9E58-1E5505E06145}" dt="2022-01-28T18:32:46.996" v="1811" actId="26606"/>
          <ac:spMkLst>
            <pc:docMk/>
            <pc:sldMk cId="3995180638" sldId="312"/>
            <ac:spMk id="139" creationId="{1D460C86-854F-4FB3-ABC2-E823D8FEB9DB}"/>
          </ac:spMkLst>
        </pc:spChg>
        <pc:spChg chg="add">
          <ac:chgData name="Javier González" userId="a0bec6b5d450f1bd" providerId="LiveId" clId="{51B788E5-593C-44E9-9E58-1E5505E06145}" dt="2022-01-28T18:32:46.996" v="1811" actId="26606"/>
          <ac:spMkLst>
            <pc:docMk/>
            <pc:sldMk cId="3995180638" sldId="312"/>
            <ac:spMk id="141" creationId="{BB48116A-278A-4CC5-89D3-9DE8E8FF1245}"/>
          </ac:spMkLst>
        </pc:spChg>
        <pc:picChg chg="del">
          <ac:chgData name="Javier González" userId="a0bec6b5d450f1bd" providerId="LiveId" clId="{51B788E5-593C-44E9-9E58-1E5505E06145}" dt="2022-01-28T18:32:36.506" v="1810" actId="478"/>
          <ac:picMkLst>
            <pc:docMk/>
            <pc:sldMk cId="3995180638" sldId="312"/>
            <ac:picMk id="4" creationId="{E6A3848C-D3BE-4C27-B5E9-E9A17BA11473}"/>
          </ac:picMkLst>
        </pc:picChg>
        <pc:picChg chg="add del">
          <ac:chgData name="Javier González" userId="a0bec6b5d450f1bd" providerId="LiveId" clId="{51B788E5-593C-44E9-9E58-1E5505E06145}" dt="2022-01-28T18:30:25.607" v="1785"/>
          <ac:picMkLst>
            <pc:docMk/>
            <pc:sldMk cId="3995180638" sldId="312"/>
            <ac:picMk id="17410" creationId="{E5874D75-B41A-4369-92DF-1972C25ABAD3}"/>
          </ac:picMkLst>
        </pc:picChg>
        <pc:picChg chg="add mod ord">
          <ac:chgData name="Javier González" userId="a0bec6b5d450f1bd" providerId="LiveId" clId="{51B788E5-593C-44E9-9E58-1E5505E06145}" dt="2022-01-28T18:32:46.996" v="1811" actId="26606"/>
          <ac:picMkLst>
            <pc:docMk/>
            <pc:sldMk cId="3995180638" sldId="312"/>
            <ac:picMk id="17412" creationId="{79CE7B1C-2405-4E8F-8559-39E1BA5E542C}"/>
          </ac:picMkLst>
        </pc:picChg>
      </pc:sldChg>
      <pc:sldChg chg="modSp add mod">
        <pc:chgData name="Javier González" userId="a0bec6b5d450f1bd" providerId="LiveId" clId="{51B788E5-593C-44E9-9E58-1E5505E06145}" dt="2022-01-27T18:28:04.563" v="1201" actId="6549"/>
        <pc:sldMkLst>
          <pc:docMk/>
          <pc:sldMk cId="2058874408" sldId="313"/>
        </pc:sldMkLst>
        <pc:spChg chg="mod">
          <ac:chgData name="Javier González" userId="a0bec6b5d450f1bd" providerId="LiveId" clId="{51B788E5-593C-44E9-9E58-1E5505E06145}" dt="2022-01-27T18:28:04.563" v="1201" actId="6549"/>
          <ac:spMkLst>
            <pc:docMk/>
            <pc:sldMk cId="2058874408" sldId="313"/>
            <ac:spMk id="7" creationId="{4F3D5561-76DE-45E2-9799-53D6DA9EFB24}"/>
          </ac:spMkLst>
        </pc:spChg>
      </pc:sldChg>
      <pc:sldChg chg="addSp modSp add mod replId setBg">
        <pc:chgData name="Javier González" userId="a0bec6b5d450f1bd" providerId="LiveId" clId="{51B788E5-593C-44E9-9E58-1E5505E06145}" dt="2022-01-28T18:35:18.988" v="1843" actId="14100"/>
        <pc:sldMkLst>
          <pc:docMk/>
          <pc:sldMk cId="2304084075" sldId="314"/>
        </pc:sldMkLst>
        <pc:spChg chg="mod ord">
          <ac:chgData name="Javier González" userId="a0bec6b5d450f1bd" providerId="LiveId" clId="{51B788E5-593C-44E9-9E58-1E5505E06145}" dt="2022-01-28T18:35:18.988" v="1843" actId="14100"/>
          <ac:spMkLst>
            <pc:docMk/>
            <pc:sldMk cId="2304084075" sldId="314"/>
            <ac:spMk id="8" creationId="{764D62B8-C6A3-4C06-9AB5-C7AD926F7F74}"/>
          </ac:spMkLst>
        </pc:spChg>
        <pc:spChg chg="add">
          <ac:chgData name="Javier González" userId="a0bec6b5d450f1bd" providerId="LiveId" clId="{51B788E5-593C-44E9-9E58-1E5505E06145}" dt="2022-01-28T18:34:26.693" v="1828" actId="26606"/>
          <ac:spMkLst>
            <pc:docMk/>
            <pc:sldMk cId="2304084075" sldId="314"/>
            <ac:spMk id="135" creationId="{E4D938A4-397D-4F8D-ADFF-E916F0E8C8F9}"/>
          </ac:spMkLst>
        </pc:spChg>
        <pc:spChg chg="add">
          <ac:chgData name="Javier González" userId="a0bec6b5d450f1bd" providerId="LiveId" clId="{51B788E5-593C-44E9-9E58-1E5505E06145}" dt="2022-01-28T18:34:26.693" v="1828" actId="26606"/>
          <ac:spMkLst>
            <pc:docMk/>
            <pc:sldMk cId="2304084075" sldId="314"/>
            <ac:spMk id="137" creationId="{CB147A70-DC29-4DDF-A34C-2B82C6E2295E}"/>
          </ac:spMkLst>
        </pc:spChg>
        <pc:spChg chg="add">
          <ac:chgData name="Javier González" userId="a0bec6b5d450f1bd" providerId="LiveId" clId="{51B788E5-593C-44E9-9E58-1E5505E06145}" dt="2022-01-28T18:34:26.693" v="1828" actId="26606"/>
          <ac:spMkLst>
            <pc:docMk/>
            <pc:sldMk cId="2304084075" sldId="314"/>
            <ac:spMk id="141" creationId="{6C077334-5571-4B83-A83E-4CCCFA7B5E8A}"/>
          </ac:spMkLst>
        </pc:spChg>
        <pc:spChg chg="add">
          <ac:chgData name="Javier González" userId="a0bec6b5d450f1bd" providerId="LiveId" clId="{51B788E5-593C-44E9-9E58-1E5505E06145}" dt="2022-01-28T18:34:26.693" v="1828" actId="26606"/>
          <ac:spMkLst>
            <pc:docMk/>
            <pc:sldMk cId="2304084075" sldId="314"/>
            <ac:spMk id="143" creationId="{3B438362-1E1E-4C62-A99E-4134CB16366C}"/>
          </ac:spMkLst>
        </pc:spChg>
        <pc:spChg chg="add">
          <ac:chgData name="Javier González" userId="a0bec6b5d450f1bd" providerId="LiveId" clId="{51B788E5-593C-44E9-9E58-1E5505E06145}" dt="2022-01-28T18:34:26.693" v="1828" actId="26606"/>
          <ac:spMkLst>
            <pc:docMk/>
            <pc:sldMk cId="2304084075" sldId="314"/>
            <ac:spMk id="145" creationId="{0F646DF8-223D-47DD-95B1-F2654229E56C}"/>
          </ac:spMkLst>
        </pc:spChg>
        <pc:spChg chg="add">
          <ac:chgData name="Javier González" userId="a0bec6b5d450f1bd" providerId="LiveId" clId="{51B788E5-593C-44E9-9E58-1E5505E06145}" dt="2022-01-28T18:34:26.693" v="1828" actId="26606"/>
          <ac:spMkLst>
            <pc:docMk/>
            <pc:sldMk cId="2304084075" sldId="314"/>
            <ac:spMk id="147" creationId="{4D3DC50D-CA0F-48F9-B17E-20D8669AA4E0}"/>
          </ac:spMkLst>
        </pc:spChg>
        <pc:picChg chg="mod ord">
          <ac:chgData name="Javier González" userId="a0bec6b5d450f1bd" providerId="LiveId" clId="{51B788E5-593C-44E9-9E58-1E5505E06145}" dt="2022-01-28T18:34:52.377" v="1831" actId="14100"/>
          <ac:picMkLst>
            <pc:docMk/>
            <pc:sldMk cId="2304084075" sldId="314"/>
            <ac:picMk id="4" creationId="{E6A3848C-D3BE-4C27-B5E9-E9A17BA11473}"/>
          </ac:picMkLst>
        </pc:picChg>
        <pc:picChg chg="add mod ord">
          <ac:chgData name="Javier González" userId="a0bec6b5d450f1bd" providerId="LiveId" clId="{51B788E5-593C-44E9-9E58-1E5505E06145}" dt="2022-01-28T18:34:44.387" v="1830" actId="14100"/>
          <ac:picMkLst>
            <pc:docMk/>
            <pc:sldMk cId="2304084075" sldId="314"/>
            <ac:picMk id="20482" creationId="{4B8ED92C-40C1-4B6B-A690-8AAD8EA76D18}"/>
          </ac:picMkLst>
        </pc:picChg>
        <pc:cxnChg chg="add">
          <ac:chgData name="Javier González" userId="a0bec6b5d450f1bd" providerId="LiveId" clId="{51B788E5-593C-44E9-9E58-1E5505E06145}" dt="2022-01-28T18:34:26.693" v="1828" actId="26606"/>
          <ac:cxnSpMkLst>
            <pc:docMk/>
            <pc:sldMk cId="2304084075" sldId="314"/>
            <ac:cxnSpMk id="139" creationId="{2F61ABFD-DE05-41FD-A6B7-6D40196C1570}"/>
          </ac:cxnSpMkLst>
        </pc:cxnChg>
      </pc:sldChg>
      <pc:sldChg chg="add del">
        <pc:chgData name="Javier González" userId="a0bec6b5d450f1bd" providerId="LiveId" clId="{51B788E5-593C-44E9-9E58-1E5505E06145}" dt="2022-01-28T17:30:06.921" v="1313" actId="47"/>
        <pc:sldMkLst>
          <pc:docMk/>
          <pc:sldMk cId="3409296289" sldId="315"/>
        </pc:sldMkLst>
      </pc:sldChg>
      <pc:sldChg chg="addSp modSp add mod ord setBg">
        <pc:chgData name="Javier González" userId="a0bec6b5d450f1bd" providerId="LiveId" clId="{51B788E5-593C-44E9-9E58-1E5505E06145}" dt="2022-01-28T17:26:48.724" v="1285" actId="27636"/>
        <pc:sldMkLst>
          <pc:docMk/>
          <pc:sldMk cId="1582168324" sldId="316"/>
        </pc:sldMkLst>
        <pc:spChg chg="mod ord">
          <ac:chgData name="Javier González" userId="a0bec6b5d450f1bd" providerId="LiveId" clId="{51B788E5-593C-44E9-9E58-1E5505E06145}" dt="2022-01-28T17:26:48.724" v="1285" actId="27636"/>
          <ac:spMkLst>
            <pc:docMk/>
            <pc:sldMk cId="1582168324" sldId="316"/>
            <ac:spMk id="14" creationId="{DD4935B1-9619-4611-AEE8-1105BAEC0103}"/>
          </ac:spMkLst>
        </pc:spChg>
        <pc:spChg chg="add">
          <ac:chgData name="Javier González" userId="a0bec6b5d450f1bd" providerId="LiveId" clId="{51B788E5-593C-44E9-9E58-1E5505E06145}" dt="2022-01-28T17:24:56.882" v="1255" actId="26606"/>
          <ac:spMkLst>
            <pc:docMk/>
            <pc:sldMk cId="1582168324" sldId="316"/>
            <ac:spMk id="74" creationId="{2B566528-1B12-4246-9431-5C2D7D081168}"/>
          </ac:spMkLst>
        </pc:spChg>
        <pc:spChg chg="mod">
          <ac:chgData name="Javier González" userId="a0bec6b5d450f1bd" providerId="LiveId" clId="{51B788E5-593C-44E9-9E58-1E5505E06145}" dt="2022-01-28T17:25:25.923" v="1264" actId="1076"/>
          <ac:spMkLst>
            <pc:docMk/>
            <pc:sldMk cId="1582168324" sldId="316"/>
            <ac:spMk id="797" creationId="{42938790-351F-44E5-B174-C9BF323FE894}"/>
          </ac:spMkLst>
        </pc:spChg>
        <pc:grpChg chg="add">
          <ac:chgData name="Javier González" userId="a0bec6b5d450f1bd" providerId="LiveId" clId="{51B788E5-593C-44E9-9E58-1E5505E06145}" dt="2022-01-28T17:24:56.882" v="1255" actId="26606"/>
          <ac:grpSpMkLst>
            <pc:docMk/>
            <pc:sldMk cId="1582168324" sldId="316"/>
            <ac:grpSpMk id="76" creationId="{5995D10D-E9C9-47DB-AE7E-801FEF38F5C9}"/>
          </ac:grpSpMkLst>
        </pc:grpChg>
        <pc:grpChg chg="add">
          <ac:chgData name="Javier González" userId="a0bec6b5d450f1bd" providerId="LiveId" clId="{51B788E5-593C-44E9-9E58-1E5505E06145}" dt="2022-01-28T17:24:56.882" v="1255" actId="26606"/>
          <ac:grpSpMkLst>
            <pc:docMk/>
            <pc:sldMk cId="1582168324" sldId="316"/>
            <ac:grpSpMk id="80" creationId="{828A5161-06F1-46CF-8AD7-844680A59E13}"/>
          </ac:grpSpMkLst>
        </pc:grpChg>
        <pc:picChg chg="mod ord">
          <ac:chgData name="Javier González" userId="a0bec6b5d450f1bd" providerId="LiveId" clId="{51B788E5-593C-44E9-9E58-1E5505E06145}" dt="2022-01-28T17:26:07.763" v="1270" actId="1076"/>
          <ac:picMkLst>
            <pc:docMk/>
            <pc:sldMk cId="1582168324" sldId="316"/>
            <ac:picMk id="4" creationId="{E6A3848C-D3BE-4C27-B5E9-E9A17BA11473}"/>
          </ac:picMkLst>
        </pc:picChg>
        <pc:picChg chg="add mod ord">
          <ac:chgData name="Javier González" userId="a0bec6b5d450f1bd" providerId="LiveId" clId="{51B788E5-593C-44E9-9E58-1E5505E06145}" dt="2022-01-28T17:26:02.283" v="1269" actId="1076"/>
          <ac:picMkLst>
            <pc:docMk/>
            <pc:sldMk cId="1582168324" sldId="316"/>
            <ac:picMk id="2050" creationId="{8CF91DE0-7AD2-4675-B5F0-8BE8E7EE63DA}"/>
          </ac:picMkLst>
        </pc:picChg>
      </pc:sldChg>
      <pc:sldChg chg="addSp delSp modSp add mod setBg">
        <pc:chgData name="Javier González" userId="a0bec6b5d450f1bd" providerId="LiveId" clId="{51B788E5-593C-44E9-9E58-1E5505E06145}" dt="2022-01-28T17:29:57.666" v="1311" actId="14100"/>
        <pc:sldMkLst>
          <pc:docMk/>
          <pc:sldMk cId="4253657850" sldId="317"/>
        </pc:sldMkLst>
        <pc:spChg chg="mod ord">
          <ac:chgData name="Javier González" userId="a0bec6b5d450f1bd" providerId="LiveId" clId="{51B788E5-593C-44E9-9E58-1E5505E06145}" dt="2022-01-28T17:29:24.145" v="1305" actId="255"/>
          <ac:spMkLst>
            <pc:docMk/>
            <pc:sldMk cId="4253657850" sldId="317"/>
            <ac:spMk id="14" creationId="{DD4935B1-9619-4611-AEE8-1105BAEC0103}"/>
          </ac:spMkLst>
        </pc:spChg>
        <pc:spChg chg="add del">
          <ac:chgData name="Javier González" userId="a0bec6b5d450f1bd" providerId="LiveId" clId="{51B788E5-593C-44E9-9E58-1E5505E06145}" dt="2022-01-28T17:28:36.804" v="1294" actId="26606"/>
          <ac:spMkLst>
            <pc:docMk/>
            <pc:sldMk cId="4253657850" sldId="317"/>
            <ac:spMk id="135" creationId="{2B566528-1B12-4246-9431-5C2D7D081168}"/>
          </ac:spMkLst>
        </pc:spChg>
        <pc:spChg chg="add">
          <ac:chgData name="Javier González" userId="a0bec6b5d450f1bd" providerId="LiveId" clId="{51B788E5-593C-44E9-9E58-1E5505E06145}" dt="2022-01-28T17:28:36.804" v="1294" actId="26606"/>
          <ac:spMkLst>
            <pc:docMk/>
            <pc:sldMk cId="4253657850" sldId="317"/>
            <ac:spMk id="199" creationId="{2B566528-1B12-4246-9431-5C2D7D081168}"/>
          </ac:spMkLst>
        </pc:spChg>
        <pc:grpChg chg="add del">
          <ac:chgData name="Javier González" userId="a0bec6b5d450f1bd" providerId="LiveId" clId="{51B788E5-593C-44E9-9E58-1E5505E06145}" dt="2022-01-28T17:28:36.804" v="1294" actId="26606"/>
          <ac:grpSpMkLst>
            <pc:docMk/>
            <pc:sldMk cId="4253657850" sldId="317"/>
            <ac:grpSpMk id="137" creationId="{5995D10D-E9C9-47DB-AE7E-801FEF38F5C9}"/>
          </ac:grpSpMkLst>
        </pc:grpChg>
        <pc:grpChg chg="add del">
          <ac:chgData name="Javier González" userId="a0bec6b5d450f1bd" providerId="LiveId" clId="{51B788E5-593C-44E9-9E58-1E5505E06145}" dt="2022-01-28T17:28:36.804" v="1294" actId="26606"/>
          <ac:grpSpMkLst>
            <pc:docMk/>
            <pc:sldMk cId="4253657850" sldId="317"/>
            <ac:grpSpMk id="141" creationId="{828A5161-06F1-46CF-8AD7-844680A59E13}"/>
          </ac:grpSpMkLst>
        </pc:grpChg>
        <pc:grpChg chg="add">
          <ac:chgData name="Javier González" userId="a0bec6b5d450f1bd" providerId="LiveId" clId="{51B788E5-593C-44E9-9E58-1E5505E06145}" dt="2022-01-28T17:28:36.804" v="1294" actId="26606"/>
          <ac:grpSpMkLst>
            <pc:docMk/>
            <pc:sldMk cId="4253657850" sldId="317"/>
            <ac:grpSpMk id="201" creationId="{5995D10D-E9C9-47DB-AE7E-801FEF38F5C9}"/>
          </ac:grpSpMkLst>
        </pc:grpChg>
        <pc:grpChg chg="add">
          <ac:chgData name="Javier González" userId="a0bec6b5d450f1bd" providerId="LiveId" clId="{51B788E5-593C-44E9-9E58-1E5505E06145}" dt="2022-01-28T17:28:36.804" v="1294" actId="26606"/>
          <ac:grpSpMkLst>
            <pc:docMk/>
            <pc:sldMk cId="4253657850" sldId="317"/>
            <ac:grpSpMk id="205" creationId="{828A5161-06F1-46CF-8AD7-844680A59E13}"/>
          </ac:grpSpMkLst>
        </pc:grpChg>
        <pc:picChg chg="mod ord">
          <ac:chgData name="Javier González" userId="a0bec6b5d450f1bd" providerId="LiveId" clId="{51B788E5-593C-44E9-9E58-1E5505E06145}" dt="2022-01-28T17:29:57.666" v="1311" actId="14100"/>
          <ac:picMkLst>
            <pc:docMk/>
            <pc:sldMk cId="4253657850" sldId="317"/>
            <ac:picMk id="4" creationId="{E6A3848C-D3BE-4C27-B5E9-E9A17BA11473}"/>
          </ac:picMkLst>
        </pc:picChg>
        <pc:picChg chg="add mod ord">
          <ac:chgData name="Javier González" userId="a0bec6b5d450f1bd" providerId="LiveId" clId="{51B788E5-593C-44E9-9E58-1E5505E06145}" dt="2022-01-28T17:29:08.669" v="1300" actId="14100"/>
          <ac:picMkLst>
            <pc:docMk/>
            <pc:sldMk cId="4253657850" sldId="317"/>
            <ac:picMk id="3074" creationId="{4C5722C7-5EB3-47BC-ADC0-35C5DC6BB57F}"/>
          </ac:picMkLst>
        </pc:picChg>
      </pc:sldChg>
      <pc:sldChg chg="addSp modSp add mod ord setBg">
        <pc:chgData name="Javier González" userId="a0bec6b5d450f1bd" providerId="LiveId" clId="{51B788E5-593C-44E9-9E58-1E5505E06145}" dt="2022-01-28T17:21:26.311" v="1251"/>
        <pc:sldMkLst>
          <pc:docMk/>
          <pc:sldMk cId="2065781122" sldId="318"/>
        </pc:sldMkLst>
        <pc:spChg chg="mod ord">
          <ac:chgData name="Javier González" userId="a0bec6b5d450f1bd" providerId="LiveId" clId="{51B788E5-593C-44E9-9E58-1E5505E06145}" dt="2022-01-28T17:21:20.870" v="1249" actId="14100"/>
          <ac:spMkLst>
            <pc:docMk/>
            <pc:sldMk cId="2065781122" sldId="318"/>
            <ac:spMk id="14" creationId="{DD4935B1-9619-4611-AEE8-1105BAEC0103}"/>
          </ac:spMkLst>
        </pc:spChg>
        <pc:spChg chg="add">
          <ac:chgData name="Javier González" userId="a0bec6b5d450f1bd" providerId="LiveId" clId="{51B788E5-593C-44E9-9E58-1E5505E06145}" dt="2022-01-28T17:19:23.479" v="1236" actId="26606"/>
          <ac:spMkLst>
            <pc:docMk/>
            <pc:sldMk cId="2065781122" sldId="318"/>
            <ac:spMk id="74" creationId="{2B566528-1B12-4246-9431-5C2D7D081168}"/>
          </ac:spMkLst>
        </pc:spChg>
        <pc:grpChg chg="add">
          <ac:chgData name="Javier González" userId="a0bec6b5d450f1bd" providerId="LiveId" clId="{51B788E5-593C-44E9-9E58-1E5505E06145}" dt="2022-01-28T17:19:23.479" v="1236" actId="26606"/>
          <ac:grpSpMkLst>
            <pc:docMk/>
            <pc:sldMk cId="2065781122" sldId="318"/>
            <ac:grpSpMk id="76" creationId="{5995D10D-E9C9-47DB-AE7E-801FEF38F5C9}"/>
          </ac:grpSpMkLst>
        </pc:grpChg>
        <pc:grpChg chg="add">
          <ac:chgData name="Javier González" userId="a0bec6b5d450f1bd" providerId="LiveId" clId="{51B788E5-593C-44E9-9E58-1E5505E06145}" dt="2022-01-28T17:19:23.479" v="1236" actId="26606"/>
          <ac:grpSpMkLst>
            <pc:docMk/>
            <pc:sldMk cId="2065781122" sldId="318"/>
            <ac:grpSpMk id="80" creationId="{828A5161-06F1-46CF-8AD7-844680A59E13}"/>
          </ac:grpSpMkLst>
        </pc:grpChg>
        <pc:picChg chg="mod ord">
          <ac:chgData name="Javier González" userId="a0bec6b5d450f1bd" providerId="LiveId" clId="{51B788E5-593C-44E9-9E58-1E5505E06145}" dt="2022-01-28T17:20:22.100" v="1243" actId="1076"/>
          <ac:picMkLst>
            <pc:docMk/>
            <pc:sldMk cId="2065781122" sldId="318"/>
            <ac:picMk id="4" creationId="{E6A3848C-D3BE-4C27-B5E9-E9A17BA11473}"/>
          </ac:picMkLst>
        </pc:picChg>
        <pc:picChg chg="add mod ord">
          <ac:chgData name="Javier González" userId="a0bec6b5d450f1bd" providerId="LiveId" clId="{51B788E5-593C-44E9-9E58-1E5505E06145}" dt="2022-01-28T17:20:33.830" v="1244" actId="1076"/>
          <ac:picMkLst>
            <pc:docMk/>
            <pc:sldMk cId="2065781122" sldId="318"/>
            <ac:picMk id="1026" creationId="{19957D7C-A673-4308-9D55-99008E7ADDAB}"/>
          </ac:picMkLst>
        </pc:picChg>
      </pc:sldChg>
      <pc:sldChg chg="addSp delSp modSp add mod setBg">
        <pc:chgData name="Javier González" userId="a0bec6b5d450f1bd" providerId="LiveId" clId="{51B788E5-593C-44E9-9E58-1E5505E06145}" dt="2022-01-28T17:50:31.907" v="1432" actId="166"/>
        <pc:sldMkLst>
          <pc:docMk/>
          <pc:sldMk cId="3976284354" sldId="319"/>
        </pc:sldMkLst>
        <pc:spChg chg="mod ord">
          <ac:chgData name="Javier González" userId="a0bec6b5d450f1bd" providerId="LiveId" clId="{51B788E5-593C-44E9-9E58-1E5505E06145}" dt="2022-01-28T17:50:30.787" v="1427" actId="14100"/>
          <ac:spMkLst>
            <pc:docMk/>
            <pc:sldMk cId="3976284354" sldId="319"/>
            <ac:spMk id="8" creationId="{764D62B8-C6A3-4C06-9AB5-C7AD926F7F74}"/>
          </ac:spMkLst>
        </pc:spChg>
        <pc:spChg chg="add del">
          <ac:chgData name="Javier González" userId="a0bec6b5d450f1bd" providerId="LiveId" clId="{51B788E5-593C-44E9-9E58-1E5505E06145}" dt="2022-01-28T17:38:09.797" v="1354" actId="26606"/>
          <ac:spMkLst>
            <pc:docMk/>
            <pc:sldMk cId="3976284354" sldId="319"/>
            <ac:spMk id="135" creationId="{2B566528-1B12-4246-9431-5C2D7D081168}"/>
          </ac:spMkLst>
        </pc:spChg>
        <pc:spChg chg="add del">
          <ac:chgData name="Javier González" userId="a0bec6b5d450f1bd" providerId="LiveId" clId="{51B788E5-593C-44E9-9E58-1E5505E06145}" dt="2022-01-28T17:38:11.655" v="1356" actId="26606"/>
          <ac:spMkLst>
            <pc:docMk/>
            <pc:sldMk cId="3976284354" sldId="319"/>
            <ac:spMk id="6148" creationId="{385E1BDC-A9B0-4A87-82E3-F3187F69A802}"/>
          </ac:spMkLst>
        </pc:spChg>
        <pc:spChg chg="add del">
          <ac:chgData name="Javier González" userId="a0bec6b5d450f1bd" providerId="LiveId" clId="{51B788E5-593C-44E9-9E58-1E5505E06145}" dt="2022-01-28T17:38:11.655" v="1356" actId="26606"/>
          <ac:spMkLst>
            <pc:docMk/>
            <pc:sldMk cId="3976284354" sldId="319"/>
            <ac:spMk id="6149" creationId="{0990C621-3B8B-4820-8328-D47EF7CE823C}"/>
          </ac:spMkLst>
        </pc:spChg>
        <pc:spChg chg="add del">
          <ac:chgData name="Javier González" userId="a0bec6b5d450f1bd" providerId="LiveId" clId="{51B788E5-593C-44E9-9E58-1E5505E06145}" dt="2022-01-28T17:38:11.655" v="1356" actId="26606"/>
          <ac:spMkLst>
            <pc:docMk/>
            <pc:sldMk cId="3976284354" sldId="319"/>
            <ac:spMk id="6150" creationId="{C1A2385B-1D2A-4E17-84FA-6CB7F0AAE473}"/>
          </ac:spMkLst>
        </pc:spChg>
        <pc:spChg chg="add del">
          <ac:chgData name="Javier González" userId="a0bec6b5d450f1bd" providerId="LiveId" clId="{51B788E5-593C-44E9-9E58-1E5505E06145}" dt="2022-01-28T17:38:11.655" v="1356" actId="26606"/>
          <ac:spMkLst>
            <pc:docMk/>
            <pc:sldMk cId="3976284354" sldId="319"/>
            <ac:spMk id="6151" creationId="{5E791F2F-79DB-4CC0-9FA1-001E3E91E8B7}"/>
          </ac:spMkLst>
        </pc:spChg>
        <pc:spChg chg="add">
          <ac:chgData name="Javier González" userId="a0bec6b5d450f1bd" providerId="LiveId" clId="{51B788E5-593C-44E9-9E58-1E5505E06145}" dt="2022-01-28T17:38:11.660" v="1357" actId="26606"/>
          <ac:spMkLst>
            <pc:docMk/>
            <pc:sldMk cId="3976284354" sldId="319"/>
            <ac:spMk id="6153" creationId="{84DF55BE-B4AB-4BA1-BDE1-E9F7FB3F110A}"/>
          </ac:spMkLst>
        </pc:spChg>
        <pc:grpChg chg="add del">
          <ac:chgData name="Javier González" userId="a0bec6b5d450f1bd" providerId="LiveId" clId="{51B788E5-593C-44E9-9E58-1E5505E06145}" dt="2022-01-28T17:38:09.797" v="1354" actId="26606"/>
          <ac:grpSpMkLst>
            <pc:docMk/>
            <pc:sldMk cId="3976284354" sldId="319"/>
            <ac:grpSpMk id="137" creationId="{5995D10D-E9C9-47DB-AE7E-801FEF38F5C9}"/>
          </ac:grpSpMkLst>
        </pc:grpChg>
        <pc:grpChg chg="add del">
          <ac:chgData name="Javier González" userId="a0bec6b5d450f1bd" providerId="LiveId" clId="{51B788E5-593C-44E9-9E58-1E5505E06145}" dt="2022-01-28T17:38:09.797" v="1354" actId="26606"/>
          <ac:grpSpMkLst>
            <pc:docMk/>
            <pc:sldMk cId="3976284354" sldId="319"/>
            <ac:grpSpMk id="141" creationId="{828A5161-06F1-46CF-8AD7-844680A59E13}"/>
          </ac:grpSpMkLst>
        </pc:grpChg>
        <pc:picChg chg="mod ord">
          <ac:chgData name="Javier González" userId="a0bec6b5d450f1bd" providerId="LiveId" clId="{51B788E5-593C-44E9-9E58-1E5505E06145}" dt="2022-01-28T17:50:31.907" v="1432" actId="166"/>
          <ac:picMkLst>
            <pc:docMk/>
            <pc:sldMk cId="3976284354" sldId="319"/>
            <ac:picMk id="4" creationId="{E6A3848C-D3BE-4C27-B5E9-E9A17BA11473}"/>
          </ac:picMkLst>
        </pc:picChg>
        <pc:picChg chg="add mod ord">
          <ac:chgData name="Javier González" userId="a0bec6b5d450f1bd" providerId="LiveId" clId="{51B788E5-593C-44E9-9E58-1E5505E06145}" dt="2022-01-28T17:50:31.177" v="1429" actId="1076"/>
          <ac:picMkLst>
            <pc:docMk/>
            <pc:sldMk cId="3976284354" sldId="319"/>
            <ac:picMk id="6146" creationId="{33918C9D-FB39-42D1-A58F-9A73FCD84B2E}"/>
          </ac:picMkLst>
        </pc:picChg>
      </pc:sldChg>
      <pc:sldChg chg="add del">
        <pc:chgData name="Javier González" userId="a0bec6b5d450f1bd" providerId="LiveId" clId="{51B788E5-593C-44E9-9E58-1E5505E06145}" dt="2022-01-28T17:37:29.329" v="1350" actId="47"/>
        <pc:sldMkLst>
          <pc:docMk/>
          <pc:sldMk cId="1255053344" sldId="320"/>
        </pc:sldMkLst>
      </pc:sldChg>
      <pc:sldChg chg="addSp delSp modSp add mod setBg">
        <pc:chgData name="Javier González" userId="a0bec6b5d450f1bd" providerId="LiveId" clId="{51B788E5-593C-44E9-9E58-1E5505E06145}" dt="2022-01-28T17:58:36.976" v="1481" actId="1076"/>
        <pc:sldMkLst>
          <pc:docMk/>
          <pc:sldMk cId="2326899160" sldId="320"/>
        </pc:sldMkLst>
        <pc:spChg chg="add">
          <ac:chgData name="Javier González" userId="a0bec6b5d450f1bd" providerId="LiveId" clId="{51B788E5-593C-44E9-9E58-1E5505E06145}" dt="2022-01-28T17:56:26.020" v="1452"/>
          <ac:spMkLst>
            <pc:docMk/>
            <pc:sldMk cId="2326899160" sldId="320"/>
            <ac:spMk id="2" creationId="{65EA4B50-F302-42F9-AFFE-8BE010D34B8F}"/>
          </ac:spMkLst>
        </pc:spChg>
        <pc:spChg chg="mod ord">
          <ac:chgData name="Javier González" userId="a0bec6b5d450f1bd" providerId="LiveId" clId="{51B788E5-593C-44E9-9E58-1E5505E06145}" dt="2022-01-28T17:58:00.616" v="1470" actId="1076"/>
          <ac:spMkLst>
            <pc:docMk/>
            <pc:sldMk cId="2326899160" sldId="320"/>
            <ac:spMk id="8" creationId="{764D62B8-C6A3-4C06-9AB5-C7AD926F7F74}"/>
          </ac:spMkLst>
        </pc:spChg>
        <pc:spChg chg="add del">
          <ac:chgData name="Javier González" userId="a0bec6b5d450f1bd" providerId="LiveId" clId="{51B788E5-593C-44E9-9E58-1E5505E06145}" dt="2022-01-28T17:57:17.465" v="1455" actId="26606"/>
          <ac:spMkLst>
            <pc:docMk/>
            <pc:sldMk cId="2326899160" sldId="320"/>
            <ac:spMk id="76" creationId="{2B566528-1B12-4246-9431-5C2D7D081168}"/>
          </ac:spMkLst>
        </pc:spChg>
        <pc:spChg chg="add del">
          <ac:chgData name="Javier González" userId="a0bec6b5d450f1bd" providerId="LiveId" clId="{51B788E5-593C-44E9-9E58-1E5505E06145}" dt="2022-01-28T17:57:18.316" v="1457" actId="26606"/>
          <ac:spMkLst>
            <pc:docMk/>
            <pc:sldMk cId="2326899160" sldId="320"/>
            <ac:spMk id="8198" creationId="{2B566528-1B12-4246-9431-5C2D7D081168}"/>
          </ac:spMkLst>
        </pc:spChg>
        <pc:spChg chg="add del">
          <ac:chgData name="Javier González" userId="a0bec6b5d450f1bd" providerId="LiveId" clId="{51B788E5-593C-44E9-9E58-1E5505E06145}" dt="2022-01-28T17:57:19.365" v="1459" actId="26606"/>
          <ac:spMkLst>
            <pc:docMk/>
            <pc:sldMk cId="2326899160" sldId="320"/>
            <ac:spMk id="8206" creationId="{352BEC0E-22F8-46D0-9632-375DB541B06C}"/>
          </ac:spMkLst>
        </pc:spChg>
        <pc:spChg chg="add del">
          <ac:chgData name="Javier González" userId="a0bec6b5d450f1bd" providerId="LiveId" clId="{51B788E5-593C-44E9-9E58-1E5505E06145}" dt="2022-01-28T17:57:19.365" v="1459" actId="26606"/>
          <ac:spMkLst>
            <pc:docMk/>
            <pc:sldMk cId="2326899160" sldId="320"/>
            <ac:spMk id="8207" creationId="{3FCFB1DE-0B7E-48CC-BA90-B2AB0889F9D6}"/>
          </ac:spMkLst>
        </pc:spChg>
        <pc:spChg chg="add">
          <ac:chgData name="Javier González" userId="a0bec6b5d450f1bd" providerId="LiveId" clId="{51B788E5-593C-44E9-9E58-1E5505E06145}" dt="2022-01-28T17:57:19.380" v="1460" actId="26606"/>
          <ac:spMkLst>
            <pc:docMk/>
            <pc:sldMk cId="2326899160" sldId="320"/>
            <ac:spMk id="8209" creationId="{2B566528-1B12-4246-9431-5C2D7D081168}"/>
          </ac:spMkLst>
        </pc:spChg>
        <pc:grpChg chg="add del">
          <ac:chgData name="Javier González" userId="a0bec6b5d450f1bd" providerId="LiveId" clId="{51B788E5-593C-44E9-9E58-1E5505E06145}" dt="2022-01-28T17:57:17.465" v="1455" actId="26606"/>
          <ac:grpSpMkLst>
            <pc:docMk/>
            <pc:sldMk cId="2326899160" sldId="320"/>
            <ac:grpSpMk id="78" creationId="{5995D10D-E9C9-47DB-AE7E-801FEF38F5C9}"/>
          </ac:grpSpMkLst>
        </pc:grpChg>
        <pc:grpChg chg="add del">
          <ac:chgData name="Javier González" userId="a0bec6b5d450f1bd" providerId="LiveId" clId="{51B788E5-593C-44E9-9E58-1E5505E06145}" dt="2022-01-28T17:57:17.465" v="1455" actId="26606"/>
          <ac:grpSpMkLst>
            <pc:docMk/>
            <pc:sldMk cId="2326899160" sldId="320"/>
            <ac:grpSpMk id="82" creationId="{828A5161-06F1-46CF-8AD7-844680A59E13}"/>
          </ac:grpSpMkLst>
        </pc:grpChg>
        <pc:grpChg chg="add del">
          <ac:chgData name="Javier González" userId="a0bec6b5d450f1bd" providerId="LiveId" clId="{51B788E5-593C-44E9-9E58-1E5505E06145}" dt="2022-01-28T17:57:18.316" v="1457" actId="26606"/>
          <ac:grpSpMkLst>
            <pc:docMk/>
            <pc:sldMk cId="2326899160" sldId="320"/>
            <ac:grpSpMk id="8199" creationId="{C34A4475-365F-4381-A542-4698D63774B8}"/>
          </ac:grpSpMkLst>
        </pc:grpChg>
        <pc:grpChg chg="add del">
          <ac:chgData name="Javier González" userId="a0bec6b5d450f1bd" providerId="LiveId" clId="{51B788E5-593C-44E9-9E58-1E5505E06145}" dt="2022-01-28T17:57:18.316" v="1457" actId="26606"/>
          <ac:grpSpMkLst>
            <pc:docMk/>
            <pc:sldMk cId="2326899160" sldId="320"/>
            <ac:grpSpMk id="8202" creationId="{DC8D6E3B-FFED-480F-941D-FE376375B8B7}"/>
          </ac:grpSpMkLst>
        </pc:grpChg>
        <pc:grpChg chg="add">
          <ac:chgData name="Javier González" userId="a0bec6b5d450f1bd" providerId="LiveId" clId="{51B788E5-593C-44E9-9E58-1E5505E06145}" dt="2022-01-28T17:57:19.380" v="1460" actId="26606"/>
          <ac:grpSpMkLst>
            <pc:docMk/>
            <pc:sldMk cId="2326899160" sldId="320"/>
            <ac:grpSpMk id="8210" creationId="{C34A4475-365F-4381-A542-4698D63774B8}"/>
          </ac:grpSpMkLst>
        </pc:grpChg>
        <pc:grpChg chg="add">
          <ac:chgData name="Javier González" userId="a0bec6b5d450f1bd" providerId="LiveId" clId="{51B788E5-593C-44E9-9E58-1E5505E06145}" dt="2022-01-28T17:57:19.380" v="1460" actId="26606"/>
          <ac:grpSpMkLst>
            <pc:docMk/>
            <pc:sldMk cId="2326899160" sldId="320"/>
            <ac:grpSpMk id="8211" creationId="{DC8D6E3B-FFED-480F-941D-FE376375B8B7}"/>
          </ac:grpSpMkLst>
        </pc:grpChg>
        <pc:picChg chg="mod ord">
          <ac:chgData name="Javier González" userId="a0bec6b5d450f1bd" providerId="LiveId" clId="{51B788E5-593C-44E9-9E58-1E5505E06145}" dt="2022-01-28T17:58:09.116" v="1472" actId="14100"/>
          <ac:picMkLst>
            <pc:docMk/>
            <pc:sldMk cId="2326899160" sldId="320"/>
            <ac:picMk id="4" creationId="{E6A3848C-D3BE-4C27-B5E9-E9A17BA11473}"/>
          </ac:picMkLst>
        </pc:picChg>
        <pc:picChg chg="add mod">
          <ac:chgData name="Javier González" userId="a0bec6b5d450f1bd" providerId="LiveId" clId="{51B788E5-593C-44E9-9E58-1E5505E06145}" dt="2022-01-28T17:58:26.567" v="1478" actId="1076"/>
          <ac:picMkLst>
            <pc:docMk/>
            <pc:sldMk cId="2326899160" sldId="320"/>
            <ac:picMk id="30" creationId="{2070DAA9-3650-425F-B87E-84EEDF82817D}"/>
          </ac:picMkLst>
        </pc:picChg>
        <pc:picChg chg="add mod">
          <ac:chgData name="Javier González" userId="a0bec6b5d450f1bd" providerId="LiveId" clId="{51B788E5-593C-44E9-9E58-1E5505E06145}" dt="2022-01-28T17:58:32.138" v="1480" actId="1076"/>
          <ac:picMkLst>
            <pc:docMk/>
            <pc:sldMk cId="2326899160" sldId="320"/>
            <ac:picMk id="31" creationId="{30F0DFA9-6F13-4554-BB40-47FD7107C08A}"/>
          </ac:picMkLst>
        </pc:picChg>
        <pc:picChg chg="add mod">
          <ac:chgData name="Javier González" userId="a0bec6b5d450f1bd" providerId="LiveId" clId="{51B788E5-593C-44E9-9E58-1E5505E06145}" dt="2022-01-28T17:58:36.976" v="1481" actId="1076"/>
          <ac:picMkLst>
            <pc:docMk/>
            <pc:sldMk cId="2326899160" sldId="320"/>
            <ac:picMk id="32" creationId="{78E2FE98-23A0-4417-80C2-A4B62F710C09}"/>
          </ac:picMkLst>
        </pc:picChg>
        <pc:picChg chg="add mod ord">
          <ac:chgData name="Javier González" userId="a0bec6b5d450f1bd" providerId="LiveId" clId="{51B788E5-593C-44E9-9E58-1E5505E06145}" dt="2022-01-28T17:57:48.276" v="1468" actId="732"/>
          <ac:picMkLst>
            <pc:docMk/>
            <pc:sldMk cId="2326899160" sldId="320"/>
            <ac:picMk id="8196" creationId="{357BE87A-6954-40B4-8BD8-B7965744C53E}"/>
          </ac:picMkLst>
        </pc:picChg>
      </pc:sldChg>
      <pc:sldChg chg="addSp delSp modSp add mod setBg">
        <pc:chgData name="Javier González" userId="a0bec6b5d450f1bd" providerId="LiveId" clId="{51B788E5-593C-44E9-9E58-1E5505E06145}" dt="2022-01-28T18:06:26.531" v="1544" actId="14100"/>
        <pc:sldMkLst>
          <pc:docMk/>
          <pc:sldMk cId="2302851992" sldId="321"/>
        </pc:sldMkLst>
        <pc:spChg chg="mod ord">
          <ac:chgData name="Javier González" userId="a0bec6b5d450f1bd" providerId="LiveId" clId="{51B788E5-593C-44E9-9E58-1E5505E06145}" dt="2022-01-28T18:06:22.721" v="1543" actId="26606"/>
          <ac:spMkLst>
            <pc:docMk/>
            <pc:sldMk cId="2302851992" sldId="321"/>
            <ac:spMk id="8" creationId="{764D62B8-C6A3-4C06-9AB5-C7AD926F7F74}"/>
          </ac:spMkLst>
        </pc:spChg>
        <pc:spChg chg="add del">
          <ac:chgData name="Javier González" userId="a0bec6b5d450f1bd" providerId="LiveId" clId="{51B788E5-593C-44E9-9E58-1E5505E06145}" dt="2022-01-28T18:05:32.650" v="1516" actId="26606"/>
          <ac:spMkLst>
            <pc:docMk/>
            <pc:sldMk cId="2302851992" sldId="321"/>
            <ac:spMk id="101" creationId="{C4285719-470E-454C-AF62-8323075F1F5B}"/>
          </ac:spMkLst>
        </pc:spChg>
        <pc:spChg chg="add del">
          <ac:chgData name="Javier González" userId="a0bec6b5d450f1bd" providerId="LiveId" clId="{51B788E5-593C-44E9-9E58-1E5505E06145}" dt="2022-01-28T18:05:32.650" v="1516" actId="26606"/>
          <ac:spMkLst>
            <pc:docMk/>
            <pc:sldMk cId="2302851992" sldId="321"/>
            <ac:spMk id="103" creationId="{CD9FE4EF-C4D8-49A0-B2FF-81D8DB7D8A24}"/>
          </ac:spMkLst>
        </pc:spChg>
        <pc:spChg chg="add del">
          <ac:chgData name="Javier González" userId="a0bec6b5d450f1bd" providerId="LiveId" clId="{51B788E5-593C-44E9-9E58-1E5505E06145}" dt="2022-01-28T18:05:32.650" v="1516" actId="26606"/>
          <ac:spMkLst>
            <pc:docMk/>
            <pc:sldMk cId="2302851992" sldId="321"/>
            <ac:spMk id="105" creationId="{4300840D-0A0B-4512-BACA-B439D5B9C57C}"/>
          </ac:spMkLst>
        </pc:spChg>
        <pc:spChg chg="add del">
          <ac:chgData name="Javier González" userId="a0bec6b5d450f1bd" providerId="LiveId" clId="{51B788E5-593C-44E9-9E58-1E5505E06145}" dt="2022-01-28T18:05:32.650" v="1516" actId="26606"/>
          <ac:spMkLst>
            <pc:docMk/>
            <pc:sldMk cId="2302851992" sldId="321"/>
            <ac:spMk id="107" creationId="{D2B78728-A580-49A7-84F9-6EF6F583ADE0}"/>
          </ac:spMkLst>
        </pc:spChg>
        <pc:spChg chg="add del">
          <ac:chgData name="Javier González" userId="a0bec6b5d450f1bd" providerId="LiveId" clId="{51B788E5-593C-44E9-9E58-1E5505E06145}" dt="2022-01-28T18:05:32.650" v="1516" actId="26606"/>
          <ac:spMkLst>
            <pc:docMk/>
            <pc:sldMk cId="2302851992" sldId="321"/>
            <ac:spMk id="109" creationId="{38FAA1A1-D861-433F-88FA-1E9D6FD31D11}"/>
          </ac:spMkLst>
        </pc:spChg>
        <pc:spChg chg="add del">
          <ac:chgData name="Javier González" userId="a0bec6b5d450f1bd" providerId="LiveId" clId="{51B788E5-593C-44E9-9E58-1E5505E06145}" dt="2022-01-28T18:05:32.650" v="1516" actId="26606"/>
          <ac:spMkLst>
            <pc:docMk/>
            <pc:sldMk cId="2302851992" sldId="321"/>
            <ac:spMk id="111" creationId="{8D71EDA1-87BF-4D5D-AB79-F346FD19278A}"/>
          </ac:spMkLst>
        </pc:spChg>
        <pc:spChg chg="add del">
          <ac:chgData name="Javier González" userId="a0bec6b5d450f1bd" providerId="LiveId" clId="{51B788E5-593C-44E9-9E58-1E5505E06145}" dt="2022-01-28T18:06:22.721" v="1543" actId="26606"/>
          <ac:spMkLst>
            <pc:docMk/>
            <pc:sldMk cId="2302851992" sldId="321"/>
            <ac:spMk id="199" creationId="{8761DDFE-071F-4200-B0AA-394476C2D2D6}"/>
          </ac:spMkLst>
        </pc:spChg>
        <pc:spChg chg="add del">
          <ac:chgData name="Javier González" userId="a0bec6b5d450f1bd" providerId="LiveId" clId="{51B788E5-593C-44E9-9E58-1E5505E06145}" dt="2022-01-28T18:06:22.721" v="1543" actId="26606"/>
          <ac:spMkLst>
            <pc:docMk/>
            <pc:sldMk cId="2302851992" sldId="321"/>
            <ac:spMk id="256" creationId="{53E60C6D-4E85-4E14-BCDF-BF15C241F7CA}"/>
          </ac:spMkLst>
        </pc:spChg>
        <pc:spChg chg="add del">
          <ac:chgData name="Javier González" userId="a0bec6b5d450f1bd" providerId="LiveId" clId="{51B788E5-593C-44E9-9E58-1E5505E06145}" dt="2022-01-28T18:06:22.721" v="1543" actId="26606"/>
          <ac:spMkLst>
            <pc:docMk/>
            <pc:sldMk cId="2302851992" sldId="321"/>
            <ac:spMk id="257" creationId="{7D42D292-4C48-479B-9E59-E29CD9871C0C}"/>
          </ac:spMkLst>
        </pc:spChg>
        <pc:spChg chg="add del">
          <ac:chgData name="Javier González" userId="a0bec6b5d450f1bd" providerId="LiveId" clId="{51B788E5-593C-44E9-9E58-1E5505E06145}" dt="2022-01-28T18:06:22.721" v="1543" actId="26606"/>
          <ac:spMkLst>
            <pc:docMk/>
            <pc:sldMk cId="2302851992" sldId="321"/>
            <ac:spMk id="258" creationId="{533DF362-939D-4EEE-8DC4-6B54607E5611}"/>
          </ac:spMkLst>
        </pc:spChg>
        <pc:picChg chg="mod ord">
          <ac:chgData name="Javier González" userId="a0bec6b5d450f1bd" providerId="LiveId" clId="{51B788E5-593C-44E9-9E58-1E5505E06145}" dt="2022-01-28T18:06:26.531" v="1544" actId="14100"/>
          <ac:picMkLst>
            <pc:docMk/>
            <pc:sldMk cId="2302851992" sldId="321"/>
            <ac:picMk id="4" creationId="{E6A3848C-D3BE-4C27-B5E9-E9A17BA11473}"/>
          </ac:picMkLst>
        </pc:picChg>
        <pc:picChg chg="add mod ord">
          <ac:chgData name="Javier González" userId="a0bec6b5d450f1bd" providerId="LiveId" clId="{51B788E5-593C-44E9-9E58-1E5505E06145}" dt="2022-01-28T18:06:22.721" v="1543" actId="26606"/>
          <ac:picMkLst>
            <pc:docMk/>
            <pc:sldMk cId="2302851992" sldId="321"/>
            <ac:picMk id="10242" creationId="{ED1D4CDF-8406-493B-8E93-040DB28D7727}"/>
          </ac:picMkLst>
        </pc:picChg>
      </pc:sldChg>
      <pc:sldChg chg="add del">
        <pc:chgData name="Javier González" userId="a0bec6b5d450f1bd" providerId="LiveId" clId="{51B788E5-593C-44E9-9E58-1E5505E06145}" dt="2022-01-28T18:15:05.446" v="1609" actId="47"/>
        <pc:sldMkLst>
          <pc:docMk/>
          <pc:sldMk cId="3373658959" sldId="322"/>
        </pc:sldMkLst>
      </pc:sldChg>
      <pc:sldChg chg="addSp modSp add mod ord setBg">
        <pc:chgData name="Javier González" userId="a0bec6b5d450f1bd" providerId="LiveId" clId="{51B788E5-593C-44E9-9E58-1E5505E06145}" dt="2022-01-28T18:14:50.146" v="1607" actId="1076"/>
        <pc:sldMkLst>
          <pc:docMk/>
          <pc:sldMk cId="232498658" sldId="323"/>
        </pc:sldMkLst>
        <pc:spChg chg="mod ord">
          <ac:chgData name="Javier González" userId="a0bec6b5d450f1bd" providerId="LiveId" clId="{51B788E5-593C-44E9-9E58-1E5505E06145}" dt="2022-01-28T18:14:39.346" v="1605" actId="1076"/>
          <ac:spMkLst>
            <pc:docMk/>
            <pc:sldMk cId="232498658" sldId="323"/>
            <ac:spMk id="8" creationId="{764D62B8-C6A3-4C06-9AB5-C7AD926F7F74}"/>
          </ac:spMkLst>
        </pc:spChg>
        <pc:spChg chg="add">
          <ac:chgData name="Javier González" userId="a0bec6b5d450f1bd" providerId="LiveId" clId="{51B788E5-593C-44E9-9E58-1E5505E06145}" dt="2022-01-28T18:13:26.231" v="1577" actId="26606"/>
          <ac:spMkLst>
            <pc:docMk/>
            <pc:sldMk cId="232498658" sldId="323"/>
            <ac:spMk id="74" creationId="{99ED5833-B85B-4103-8A3B-CAB0308E6C15}"/>
          </ac:spMkLst>
        </pc:spChg>
        <pc:picChg chg="mod ord">
          <ac:chgData name="Javier González" userId="a0bec6b5d450f1bd" providerId="LiveId" clId="{51B788E5-593C-44E9-9E58-1E5505E06145}" dt="2022-01-28T18:14:50.146" v="1607" actId="1076"/>
          <ac:picMkLst>
            <pc:docMk/>
            <pc:sldMk cId="232498658" sldId="323"/>
            <ac:picMk id="4" creationId="{E6A3848C-D3BE-4C27-B5E9-E9A17BA11473}"/>
          </ac:picMkLst>
        </pc:picChg>
        <pc:picChg chg="add mod ord">
          <ac:chgData name="Javier González" userId="a0bec6b5d450f1bd" providerId="LiveId" clId="{51B788E5-593C-44E9-9E58-1E5505E06145}" dt="2022-01-28T18:14:48.206" v="1606" actId="1076"/>
          <ac:picMkLst>
            <pc:docMk/>
            <pc:sldMk cId="232498658" sldId="323"/>
            <ac:picMk id="12290" creationId="{40621FD7-C320-44E1-A116-D4A6C030C353}"/>
          </ac:picMkLst>
        </pc:picChg>
      </pc:sldChg>
      <pc:sldChg chg="addSp modSp add mod setBg">
        <pc:chgData name="Javier González" userId="a0bec6b5d450f1bd" providerId="LiveId" clId="{51B788E5-593C-44E9-9E58-1E5505E06145}" dt="2022-01-28T18:16:47.747" v="1636" actId="14100"/>
        <pc:sldMkLst>
          <pc:docMk/>
          <pc:sldMk cId="634263730" sldId="324"/>
        </pc:sldMkLst>
        <pc:spChg chg="mod ord">
          <ac:chgData name="Javier González" userId="a0bec6b5d450f1bd" providerId="LiveId" clId="{51B788E5-593C-44E9-9E58-1E5505E06145}" dt="2022-01-28T18:16:47.747" v="1636" actId="14100"/>
          <ac:spMkLst>
            <pc:docMk/>
            <pc:sldMk cId="634263730" sldId="324"/>
            <ac:spMk id="8" creationId="{764D62B8-C6A3-4C06-9AB5-C7AD926F7F74}"/>
          </ac:spMkLst>
        </pc:spChg>
        <pc:spChg chg="add">
          <ac:chgData name="Javier González" userId="a0bec6b5d450f1bd" providerId="LiveId" clId="{51B788E5-593C-44E9-9E58-1E5505E06145}" dt="2022-01-28T18:15:44.702" v="1611" actId="26606"/>
          <ac:spMkLst>
            <pc:docMk/>
            <pc:sldMk cId="634263730" sldId="324"/>
            <ac:spMk id="135" creationId="{53E60C6D-4E85-4E14-BCDF-BF15C241F7CA}"/>
          </ac:spMkLst>
        </pc:spChg>
        <pc:spChg chg="add">
          <ac:chgData name="Javier González" userId="a0bec6b5d450f1bd" providerId="LiveId" clId="{51B788E5-593C-44E9-9E58-1E5505E06145}" dt="2022-01-28T18:15:44.702" v="1611" actId="26606"/>
          <ac:spMkLst>
            <pc:docMk/>
            <pc:sldMk cId="634263730" sldId="324"/>
            <ac:spMk id="137" creationId="{7D42D292-4C48-479B-9E59-E29CD9871C0C}"/>
          </ac:spMkLst>
        </pc:spChg>
        <pc:spChg chg="add">
          <ac:chgData name="Javier González" userId="a0bec6b5d450f1bd" providerId="LiveId" clId="{51B788E5-593C-44E9-9E58-1E5505E06145}" dt="2022-01-28T18:15:44.702" v="1611" actId="26606"/>
          <ac:spMkLst>
            <pc:docMk/>
            <pc:sldMk cId="634263730" sldId="324"/>
            <ac:spMk id="139" creationId="{533DF362-939D-4EEE-8DC4-6B54607E5611}"/>
          </ac:spMkLst>
        </pc:spChg>
        <pc:picChg chg="mod ord">
          <ac:chgData name="Javier González" userId="a0bec6b5d450f1bd" providerId="LiveId" clId="{51B788E5-593C-44E9-9E58-1E5505E06145}" dt="2022-01-28T18:15:44.702" v="1611" actId="26606"/>
          <ac:picMkLst>
            <pc:docMk/>
            <pc:sldMk cId="634263730" sldId="324"/>
            <ac:picMk id="4" creationId="{E6A3848C-D3BE-4C27-B5E9-E9A17BA11473}"/>
          </ac:picMkLst>
        </pc:picChg>
        <pc:picChg chg="add mod ord">
          <ac:chgData name="Javier González" userId="a0bec6b5d450f1bd" providerId="LiveId" clId="{51B788E5-593C-44E9-9E58-1E5505E06145}" dt="2022-01-28T18:16:17.377" v="1627" actId="1076"/>
          <ac:picMkLst>
            <pc:docMk/>
            <pc:sldMk cId="634263730" sldId="324"/>
            <ac:picMk id="13314" creationId="{51617FC3-1073-4830-95D2-F2724EECD9A7}"/>
          </ac:picMkLst>
        </pc:picChg>
      </pc:sldChg>
    </pc:docChg>
  </pc:docChgLst>
</pc:chgInfo>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25/04/2022</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11688222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25/04/2022</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78246421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25/04/2022</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03630518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25/04/2022</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15907466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25/04/2022</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56377006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25/04/2022</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1071532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25/04/2022</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99944294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25/04/2022</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29583465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25/04/2022</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76475100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25/04/2022</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24678538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25/04/2022</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0479481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xmlns:a="http://schemas.openxmlformats.org/drawingml/2006/main">
              <a:rPr lang="fr"/>
              <a:t>Cliquez pour modifier le style du titre principal</a:t>
            </a:r>
            <a:endParaRPr xmlns:a="http://schemas.openxmlformats.org/drawingml/2006/main"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xmlns:a="http://schemas.openxmlformats.org/drawingml/2006/main" lvl="0"/>
            <a:r xmlns:a="http://schemas.openxmlformats.org/drawingml/2006/main">
              <a:rPr lang="fr"/>
              <a:t>Cliquez pour modifier les styles de texte maître</a:t>
            </a:r>
          </a:p>
          <a:p>
            <a:pPr xmlns:a="http://schemas.openxmlformats.org/drawingml/2006/main" lvl="1"/>
            <a:r xmlns:a="http://schemas.openxmlformats.org/drawingml/2006/main">
              <a:rPr lang="fr"/>
              <a:t>Deuxième niveau</a:t>
            </a:r>
          </a:p>
          <a:p>
            <a:pPr xmlns:a="http://schemas.openxmlformats.org/drawingml/2006/main" lvl="2"/>
            <a:r xmlns:a="http://schemas.openxmlformats.org/drawingml/2006/main">
              <a:rPr lang="fr"/>
              <a:t>Troisième niveau</a:t>
            </a:r>
          </a:p>
          <a:p>
            <a:pPr xmlns:a="http://schemas.openxmlformats.org/drawingml/2006/main" lvl="3"/>
            <a:r xmlns:a="http://schemas.openxmlformats.org/drawingml/2006/main">
              <a:rPr lang="fr"/>
              <a:t>Quatrième niveau</a:t>
            </a:r>
          </a:p>
          <a:p>
            <a:pPr xmlns:a="http://schemas.openxmlformats.org/drawingml/2006/main" lvl="4"/>
            <a:r xmlns:a="http://schemas.openxmlformats.org/drawingml/2006/main">
              <a:rPr lang="fr"/>
              <a:t>Cinquième niveau</a:t>
            </a:r>
            <a:endParaRPr xmlns:a="http://schemas.openxmlformats.org/drawingml/2006/main"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25/04/2022</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svg" /><Relationship Id="rId5" Type="http://schemas.openxmlformats.org/officeDocument/2006/relationships/image" Target="../media/image4.png" /><Relationship Id="rId6" Type="http://schemas.openxmlformats.org/officeDocument/2006/relationships/image" Target="../media/image5.sv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1.png" /><Relationship Id="rId3" Type="http://schemas.openxmlformats.org/officeDocument/2006/relationships/image" Target="../media/image32.svg" /><Relationship Id="rId4" Type="http://schemas.openxmlformats.org/officeDocument/2006/relationships/image" Target="../media/image33.jpeg" /><Relationship Id="rId5" Type="http://schemas.openxmlformats.org/officeDocument/2006/relationships/image" Target="../media/image1.png" /><Relationship Id="rId6" Type="http://schemas.openxmlformats.org/officeDocument/2006/relationships/image" Target="../media/image4.png" /><Relationship Id="rId7" Type="http://schemas.openxmlformats.org/officeDocument/2006/relationships/image" Target="../media/image34.sv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5.jpeg" /><Relationship Id="rId3" Type="http://schemas.openxmlformats.org/officeDocument/2006/relationships/image" Target="../media/image1.png" /><Relationship Id="rId4" Type="http://schemas.openxmlformats.org/officeDocument/2006/relationships/image" Target="../media/image4.png" /><Relationship Id="rId5" Type="http://schemas.openxmlformats.org/officeDocument/2006/relationships/image" Target="../media/image36.svg" /><Relationship Id="rId6" Type="http://schemas.openxmlformats.org/officeDocument/2006/relationships/image" Target="../media/image31.png" /><Relationship Id="rId7" Type="http://schemas.openxmlformats.org/officeDocument/2006/relationships/image" Target="../media/image37.sv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1.png" /><Relationship Id="rId3" Type="http://schemas.openxmlformats.org/officeDocument/2006/relationships/image" Target="../media/image38.svg" /><Relationship Id="rId4" Type="http://schemas.openxmlformats.org/officeDocument/2006/relationships/image" Target="../media/image39.jpeg" /><Relationship Id="rId5" Type="http://schemas.openxmlformats.org/officeDocument/2006/relationships/image" Target="../media/image1.png" /><Relationship Id="rId6" Type="http://schemas.openxmlformats.org/officeDocument/2006/relationships/image" Target="../media/image4.png" /><Relationship Id="rId7" Type="http://schemas.openxmlformats.org/officeDocument/2006/relationships/image" Target="../media/image40.sv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png" /><Relationship Id="rId3" Type="http://schemas.openxmlformats.org/officeDocument/2006/relationships/image" Target="../media/image41.sv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42.sv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1.png" /><Relationship Id="rId3" Type="http://schemas.openxmlformats.org/officeDocument/2006/relationships/image" Target="../media/image43.sv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44.svg" /><Relationship Id="rId7" Type="http://schemas.openxmlformats.org/officeDocument/2006/relationships/image" Target="../media/image4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4.png" /><Relationship Id="rId4" Type="http://schemas.openxmlformats.org/officeDocument/2006/relationships/image" Target="../media/image46.svg" /><Relationship Id="rId5" Type="http://schemas.openxmlformats.org/officeDocument/2006/relationships/image" Target="../media/image31.png" /><Relationship Id="rId6" Type="http://schemas.openxmlformats.org/officeDocument/2006/relationships/image" Target="../media/image47.svg" /><Relationship Id="rId7" Type="http://schemas.openxmlformats.org/officeDocument/2006/relationships/image" Target="../media/image48.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png" /><Relationship Id="rId3" Type="http://schemas.openxmlformats.org/officeDocument/2006/relationships/image" Target="../media/image49.sv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50.sv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1.png" /><Relationship Id="rId3" Type="http://schemas.openxmlformats.org/officeDocument/2006/relationships/image" Target="../media/image51.svg" /><Relationship Id="rId4" Type="http://schemas.openxmlformats.org/officeDocument/2006/relationships/image" Target="../media/image52.jpeg" /><Relationship Id="rId5" Type="http://schemas.openxmlformats.org/officeDocument/2006/relationships/image" Target="../media/image1.png" /><Relationship Id="rId6" Type="http://schemas.openxmlformats.org/officeDocument/2006/relationships/image" Target="../media/image4.png" /><Relationship Id="rId7" Type="http://schemas.openxmlformats.org/officeDocument/2006/relationships/image" Target="../media/image53.sv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png" /><Relationship Id="rId3" Type="http://schemas.openxmlformats.org/officeDocument/2006/relationships/image" Target="../media/image54.sv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55.sv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6.jpeg" /><Relationship Id="rId3" Type="http://schemas.openxmlformats.org/officeDocument/2006/relationships/image" Target="../media/image31.png" /><Relationship Id="rId4" Type="http://schemas.openxmlformats.org/officeDocument/2006/relationships/image" Target="../media/image57.svg" /><Relationship Id="rId5" Type="http://schemas.openxmlformats.org/officeDocument/2006/relationships/image" Target="../media/image1.png" /><Relationship Id="rId6" Type="http://schemas.openxmlformats.org/officeDocument/2006/relationships/image" Target="../media/image4.png" /><Relationship Id="rId7" Type="http://schemas.openxmlformats.org/officeDocument/2006/relationships/image" Target="../media/image58.sv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openxmlformats.org/officeDocument/2006/relationships/image" Target="../media/image7.svg" /><Relationship Id="rId4" Type="http://schemas.openxmlformats.org/officeDocument/2006/relationships/image" Target="../media/image8.png" /><Relationship Id="rId5" Type="http://schemas.openxmlformats.org/officeDocument/2006/relationships/image" Target="../media/image9.svg" /><Relationship Id="rId6" Type="http://schemas.openxmlformats.org/officeDocument/2006/relationships/image" Target="../media/image1.png" /><Relationship Id="rId7" Type="http://schemas.openxmlformats.org/officeDocument/2006/relationships/image" Target="../media/image4.png" /><Relationship Id="rId8" Type="http://schemas.openxmlformats.org/officeDocument/2006/relationships/image" Target="../media/image10.sv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png" /><Relationship Id="rId3" Type="http://schemas.openxmlformats.org/officeDocument/2006/relationships/image" Target="../media/image59.sv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60.sv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66.svg" /><Relationship Id="rId2" Type="http://schemas.openxmlformats.org/officeDocument/2006/relationships/image" Target="../media/image61.jpeg" /><Relationship Id="rId3" Type="http://schemas.openxmlformats.org/officeDocument/2006/relationships/image" Target="../media/image31.png" /><Relationship Id="rId4" Type="http://schemas.openxmlformats.org/officeDocument/2006/relationships/image" Target="../media/image62.svg" /><Relationship Id="rId5" Type="http://schemas.openxmlformats.org/officeDocument/2006/relationships/image" Target="../media/image1.png" /><Relationship Id="rId6" Type="http://schemas.openxmlformats.org/officeDocument/2006/relationships/image" Target="../media/image4.png" /><Relationship Id="rId7" Type="http://schemas.openxmlformats.org/officeDocument/2006/relationships/image" Target="../media/image63.svg" /><Relationship Id="rId8" Type="http://schemas.openxmlformats.org/officeDocument/2006/relationships/image" Target="../media/image64.svg" /><Relationship Id="rId9" Type="http://schemas.openxmlformats.org/officeDocument/2006/relationships/image" Target="../media/image65.sv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7.jpeg" /><Relationship Id="rId3" Type="http://schemas.openxmlformats.org/officeDocument/2006/relationships/image" Target="../media/image31.png" /><Relationship Id="rId4" Type="http://schemas.openxmlformats.org/officeDocument/2006/relationships/image" Target="../media/image68.svg" /><Relationship Id="rId5" Type="http://schemas.openxmlformats.org/officeDocument/2006/relationships/image" Target="../media/image1.png" /><Relationship Id="rId6" Type="http://schemas.openxmlformats.org/officeDocument/2006/relationships/image" Target="../media/image4.png" /><Relationship Id="rId7" Type="http://schemas.openxmlformats.org/officeDocument/2006/relationships/image" Target="../media/image69.sv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0.png" /><Relationship Id="rId3" Type="http://schemas.openxmlformats.org/officeDocument/2006/relationships/image" Target="../media/image31.png" /><Relationship Id="rId4" Type="http://schemas.openxmlformats.org/officeDocument/2006/relationships/image" Target="../media/image71.svg" /><Relationship Id="rId5" Type="http://schemas.openxmlformats.org/officeDocument/2006/relationships/image" Target="../media/image1.png" /><Relationship Id="rId6" Type="http://schemas.openxmlformats.org/officeDocument/2006/relationships/image" Target="../media/image4.png" /><Relationship Id="rId7" Type="http://schemas.openxmlformats.org/officeDocument/2006/relationships/image" Target="../media/image72.sv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png" /><Relationship Id="rId3" Type="http://schemas.openxmlformats.org/officeDocument/2006/relationships/image" Target="../media/image73.svg" /><Relationship Id="rId4" Type="http://schemas.openxmlformats.org/officeDocument/2006/relationships/image" Target="../media/image25.png" /><Relationship Id="rId5" Type="http://schemas.openxmlformats.org/officeDocument/2006/relationships/image" Target="../media/image74.svg" /><Relationship Id="rId6" Type="http://schemas.openxmlformats.org/officeDocument/2006/relationships/image" Target="../media/image1.png" /><Relationship Id="rId7" Type="http://schemas.openxmlformats.org/officeDocument/2006/relationships/image" Target="../media/image4.png" /><Relationship Id="rId8" Type="http://schemas.openxmlformats.org/officeDocument/2006/relationships/image" Target="../media/image75.sv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png" /><Relationship Id="rId3" Type="http://schemas.openxmlformats.org/officeDocument/2006/relationships/image" Target="../media/image76.sv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77.sv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8.jpeg" /><Relationship Id="rId3" Type="http://schemas.openxmlformats.org/officeDocument/2006/relationships/image" Target="../media/image31.png" /><Relationship Id="rId4" Type="http://schemas.openxmlformats.org/officeDocument/2006/relationships/image" Target="../media/image79.svg" /><Relationship Id="rId5" Type="http://schemas.openxmlformats.org/officeDocument/2006/relationships/image" Target="../media/image1.png" /><Relationship Id="rId6" Type="http://schemas.openxmlformats.org/officeDocument/2006/relationships/image" Target="../media/image4.png" /><Relationship Id="rId7" Type="http://schemas.openxmlformats.org/officeDocument/2006/relationships/image" Target="../media/image80.sv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1.jpeg" /><Relationship Id="rId3" Type="http://schemas.openxmlformats.org/officeDocument/2006/relationships/image" Target="../media/image31.png" /><Relationship Id="rId4" Type="http://schemas.openxmlformats.org/officeDocument/2006/relationships/image" Target="../media/image82.svg" /><Relationship Id="rId5" Type="http://schemas.openxmlformats.org/officeDocument/2006/relationships/image" Target="../media/image1.png" /><Relationship Id="rId6" Type="http://schemas.openxmlformats.org/officeDocument/2006/relationships/image" Target="../media/image4.png" /><Relationship Id="rId7" Type="http://schemas.openxmlformats.org/officeDocument/2006/relationships/image" Target="../media/image83.sv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png" /><Relationship Id="rId3" Type="http://schemas.openxmlformats.org/officeDocument/2006/relationships/image" Target="../media/image84.sv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85.sv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1.png" /><Relationship Id="rId3" Type="http://schemas.openxmlformats.org/officeDocument/2006/relationships/image" Target="../media/image86.svg" /><Relationship Id="rId4" Type="http://schemas.openxmlformats.org/officeDocument/2006/relationships/image" Target="../media/image87.jpeg" /><Relationship Id="rId5" Type="http://schemas.openxmlformats.org/officeDocument/2006/relationships/image" Target="../media/image1.png" /><Relationship Id="rId6" Type="http://schemas.openxmlformats.org/officeDocument/2006/relationships/image" Target="../media/image4.png" /><Relationship Id="rId7" Type="http://schemas.openxmlformats.org/officeDocument/2006/relationships/image" Target="../media/image88.sv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11.png" /><Relationship Id="rId4" Type="http://schemas.openxmlformats.org/officeDocument/2006/relationships/image" Target="../media/image12.svg" /><Relationship Id="rId5" Type="http://schemas.openxmlformats.org/officeDocument/2006/relationships/image" Target="../media/image4.png" /><Relationship Id="rId6" Type="http://schemas.openxmlformats.org/officeDocument/2006/relationships/image" Target="../media/image13.sv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png" /><Relationship Id="rId3" Type="http://schemas.openxmlformats.org/officeDocument/2006/relationships/image" Target="../media/image89.sv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90.sv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1.png" /><Relationship Id="rId3" Type="http://schemas.openxmlformats.org/officeDocument/2006/relationships/image" Target="../media/image91.svg" /><Relationship Id="rId4" Type="http://schemas.openxmlformats.org/officeDocument/2006/relationships/image" Target="../media/image92.jpeg" /><Relationship Id="rId5" Type="http://schemas.openxmlformats.org/officeDocument/2006/relationships/image" Target="../media/image1.png" /><Relationship Id="rId6" Type="http://schemas.openxmlformats.org/officeDocument/2006/relationships/image" Target="../media/image4.png" /><Relationship Id="rId7" Type="http://schemas.openxmlformats.org/officeDocument/2006/relationships/image" Target="../media/image93.sv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png" /><Relationship Id="rId3" Type="http://schemas.openxmlformats.org/officeDocument/2006/relationships/image" Target="../media/image94.sv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95.sv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6.jpeg" /><Relationship Id="rId3" Type="http://schemas.openxmlformats.org/officeDocument/2006/relationships/image" Target="../media/image1.png" /><Relationship Id="rId4" Type="http://schemas.openxmlformats.org/officeDocument/2006/relationships/image" Target="../media/image4.png" /><Relationship Id="rId5" Type="http://schemas.openxmlformats.org/officeDocument/2006/relationships/image" Target="../media/image97.sv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png" /><Relationship Id="rId3" Type="http://schemas.openxmlformats.org/officeDocument/2006/relationships/image" Target="../media/image98.svg" /><Relationship Id="rId4" Type="http://schemas.openxmlformats.org/officeDocument/2006/relationships/image" Target="../media/image25.png" /><Relationship Id="rId5" Type="http://schemas.openxmlformats.org/officeDocument/2006/relationships/image" Target="../media/image99.svg" /><Relationship Id="rId6" Type="http://schemas.openxmlformats.org/officeDocument/2006/relationships/image" Target="../media/image1.png" /><Relationship Id="rId7" Type="http://schemas.openxmlformats.org/officeDocument/2006/relationships/image" Target="../media/image4.png" /><Relationship Id="rId8" Type="http://schemas.openxmlformats.org/officeDocument/2006/relationships/image" Target="../media/image100.sv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png" /><Relationship Id="rId3" Type="http://schemas.openxmlformats.org/officeDocument/2006/relationships/image" Target="../media/image101.sv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102.sv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3.jpeg" /><Relationship Id="rId3" Type="http://schemas.openxmlformats.org/officeDocument/2006/relationships/image" Target="../media/image31.png" /><Relationship Id="rId4" Type="http://schemas.openxmlformats.org/officeDocument/2006/relationships/image" Target="../media/image104.svg" /><Relationship Id="rId5" Type="http://schemas.openxmlformats.org/officeDocument/2006/relationships/image" Target="../media/image1.png" /><Relationship Id="rId6" Type="http://schemas.openxmlformats.org/officeDocument/2006/relationships/image" Target="../media/image4.png" /><Relationship Id="rId7" Type="http://schemas.openxmlformats.org/officeDocument/2006/relationships/image" Target="../media/image105.sv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png" /><Relationship Id="rId3" Type="http://schemas.openxmlformats.org/officeDocument/2006/relationships/image" Target="../media/image106.sv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107.sv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8.jpeg" /><Relationship Id="rId3" Type="http://schemas.openxmlformats.org/officeDocument/2006/relationships/image" Target="../media/image1.png" /><Relationship Id="rId4" Type="http://schemas.openxmlformats.org/officeDocument/2006/relationships/image" Target="../media/image4.png" /><Relationship Id="rId5" Type="http://schemas.openxmlformats.org/officeDocument/2006/relationships/image" Target="../media/image109.sv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png" /><Relationship Id="rId3" Type="http://schemas.openxmlformats.org/officeDocument/2006/relationships/image" Target="../media/image110.sv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111.sv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 Id="rId3" Type="http://schemas.openxmlformats.org/officeDocument/2006/relationships/image" Target="../media/image15.svg" /><Relationship Id="rId4" Type="http://schemas.openxmlformats.org/officeDocument/2006/relationships/image" Target="../media/image4.png" /><Relationship Id="rId5" Type="http://schemas.openxmlformats.org/officeDocument/2006/relationships/image" Target="../media/image16.svg" /><Relationship Id="rId6" Type="http://schemas.openxmlformats.org/officeDocument/2006/relationships/image" Target="../media/image1.pn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2.jpeg" /><Relationship Id="rId3" Type="http://schemas.openxmlformats.org/officeDocument/2006/relationships/image" Target="../media/image1.png" /><Relationship Id="rId4" Type="http://schemas.openxmlformats.org/officeDocument/2006/relationships/image" Target="../media/image4.png" /><Relationship Id="rId5" Type="http://schemas.openxmlformats.org/officeDocument/2006/relationships/image" Target="../media/image113.sv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png" /><Relationship Id="rId3" Type="http://schemas.openxmlformats.org/officeDocument/2006/relationships/image" Target="../media/image114.sv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115.sv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6.jpeg" /><Relationship Id="rId3" Type="http://schemas.openxmlformats.org/officeDocument/2006/relationships/image" Target="../media/image31.png" /><Relationship Id="rId4" Type="http://schemas.openxmlformats.org/officeDocument/2006/relationships/image" Target="../media/image117.svg" /><Relationship Id="rId5" Type="http://schemas.openxmlformats.org/officeDocument/2006/relationships/image" Target="../media/image1.png" /><Relationship Id="rId6" Type="http://schemas.openxmlformats.org/officeDocument/2006/relationships/image" Target="../media/image4.png" /><Relationship Id="rId7" Type="http://schemas.openxmlformats.org/officeDocument/2006/relationships/image" Target="../media/image118.sv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9.png" /><Relationship Id="rId3" Type="http://schemas.openxmlformats.org/officeDocument/2006/relationships/image" Target="../media/image120.sv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121.sv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2.png" /><Relationship Id="rId3" Type="http://schemas.openxmlformats.org/officeDocument/2006/relationships/image" Target="../media/image123.sv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124.sv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131.jpeg" /><Relationship Id="rId11" Type="http://schemas.openxmlformats.org/officeDocument/2006/relationships/image" Target="../media/image132.png" /><Relationship Id="rId12" Type="http://schemas.openxmlformats.org/officeDocument/2006/relationships/image" Target="../media/image133.jpeg" /><Relationship Id="rId13" Type="http://schemas.openxmlformats.org/officeDocument/2006/relationships/image" Target="../media/image2.png" /><Relationship Id="rId14" Type="http://schemas.openxmlformats.org/officeDocument/2006/relationships/image" Target="../media/image134.svg" /><Relationship Id="rId2" Type="http://schemas.openxmlformats.org/officeDocument/2006/relationships/image" Target="../media/image1.png" /><Relationship Id="rId3" Type="http://schemas.openxmlformats.org/officeDocument/2006/relationships/image" Target="../media/image4.png" /><Relationship Id="rId4" Type="http://schemas.openxmlformats.org/officeDocument/2006/relationships/image" Target="../media/image125.svg" /><Relationship Id="rId5" Type="http://schemas.openxmlformats.org/officeDocument/2006/relationships/image" Target="../media/image126.png" /><Relationship Id="rId6" Type="http://schemas.openxmlformats.org/officeDocument/2006/relationships/image" Target="../media/image127.svg" /><Relationship Id="rId7" Type="http://schemas.openxmlformats.org/officeDocument/2006/relationships/image" Target="../media/image128.png" /><Relationship Id="rId8" Type="http://schemas.openxmlformats.org/officeDocument/2006/relationships/image" Target="../media/image129.png" /><Relationship Id="rId9" Type="http://schemas.openxmlformats.org/officeDocument/2006/relationships/image" Target="../media/image130.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 Id="rId3" Type="http://schemas.openxmlformats.org/officeDocument/2006/relationships/image" Target="../media/image17.sv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18.sv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 Id="rId3" Type="http://schemas.openxmlformats.org/officeDocument/2006/relationships/image" Target="../media/image19.sv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20.sv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 Id="rId3" Type="http://schemas.openxmlformats.org/officeDocument/2006/relationships/image" Target="../media/image21.sv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22.sv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png" /><Relationship Id="rId3" Type="http://schemas.openxmlformats.org/officeDocument/2006/relationships/image" Target="../media/image24.svg" /><Relationship Id="rId4" Type="http://schemas.openxmlformats.org/officeDocument/2006/relationships/image" Target="../media/image25.png" /><Relationship Id="rId5" Type="http://schemas.openxmlformats.org/officeDocument/2006/relationships/image" Target="../media/image26.svg" /><Relationship Id="rId6" Type="http://schemas.openxmlformats.org/officeDocument/2006/relationships/image" Target="../media/image1.png" /><Relationship Id="rId7" Type="http://schemas.openxmlformats.org/officeDocument/2006/relationships/image" Target="../media/image4.png" /><Relationship Id="rId8" Type="http://schemas.openxmlformats.org/officeDocument/2006/relationships/image" Target="../media/image27.sv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png" /><Relationship Id="rId3" Type="http://schemas.openxmlformats.org/officeDocument/2006/relationships/image" Target="../media/image29.sv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30.sv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descr="Text&#10;&#10;Description automatically generated">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6" name="Graphic 5">
            <a:extLst>
              <a:ext uri="{FF2B5EF4-FFF2-40B4-BE49-F238E27FC236}">
                <a16:creationId xmlns:a16="http://schemas.microsoft.com/office/drawing/2014/main" id="{5982A0D7-DF0E-4556-A8F2-A190411D8E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42691" y="769716"/>
            <a:ext cx="3106618" cy="4021632"/>
          </a:xfrm>
          <a:prstGeom prst="rect">
            <a:avLst/>
          </a:prstGeom>
        </p:spPr>
      </p:pic>
      <p:pic>
        <p:nvPicPr>
          <p:cNvPr id="9" name="Graphic 8">
            <a:extLst>
              <a:ext uri="{FF2B5EF4-FFF2-40B4-BE49-F238E27FC236}">
                <a16:creationId xmlns:a16="http://schemas.microsoft.com/office/drawing/2014/main" id="{AE0DC6B8-EF2F-4450-B28B-03E3B14C64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spTree>
    <p:extLst>
      <p:ext uri="{BB962C8B-B14F-4D97-AF65-F5344CB8AC3E}">
        <p14:creationId xmlns:p14="http://schemas.microsoft.com/office/powerpoint/2010/main" val="1012648940"/>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74" name="Rectangle 7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DD4935B1-9619-4611-AEE8-1105BAEC0103}"/>
              </a:ext>
            </a:extLst>
          </p:cNvPr>
          <p:cNvSpPr txBox="1"/>
          <p:nvPr/>
        </p:nvSpPr>
        <p:spPr>
          <a:xfrm>
            <a:off x="904672" y="861647"/>
            <a:ext cx="5914418" cy="4976330"/>
          </a:xfrm>
          <a:prstGeom prst="rect">
            <a:avLst/>
          </a:prstGeom>
        </p:spPr>
        <p:txBody>
          <a:bodyPr vert="horz" lIns="91440" tIns="45720" rIns="91440" bIns="45720" rtlCol="0">
            <a:normAutofit lnSpcReduction="10000"/>
          </a:bodyPr>
          <a:lstStyle/>
          <a:p>
            <a:pPr xmlns:a="http://schemas.openxmlformats.org/drawingml/2006/main">
              <a:lnSpc>
                <a:spcPct val="90000"/>
              </a:lnSpc>
              <a:spcAft>
                <a:spcPts val="1200"/>
              </a:spcAft>
            </a:pPr>
            <a:r xmlns:a="http://schemas.openxmlformats.org/drawingml/2006/main">
              <a:rPr lang="fr" sz="2800"/>
              <a:t>La narration est une méthode d'enregistrement et d'expression des sentiments, des attitudes et des réponses de ses expériences vécues et de son environnement.</a:t>
            </a:r>
          </a:p>
          <a:p>
            <a:pPr xmlns:a="http://schemas.openxmlformats.org/drawingml/2006/main">
              <a:lnSpc>
                <a:spcPct val="90000"/>
              </a:lnSpc>
              <a:spcAft>
                <a:spcPts val="1200"/>
              </a:spcAft>
            </a:pPr>
            <a:r xmlns:a="http://schemas.openxmlformats.org/drawingml/2006/main">
              <a:rPr lang="fr" sz="2800"/>
              <a:t> </a:t>
            </a:r>
          </a:p>
          <a:p>
            <a:pPr xmlns:a="http://schemas.openxmlformats.org/drawingml/2006/main">
              <a:lnSpc>
                <a:spcPct val="90000"/>
              </a:lnSpc>
              <a:spcAft>
                <a:spcPts val="1200"/>
              </a:spcAft>
            </a:pPr>
            <a:r xmlns:a="http://schemas.openxmlformats.org/drawingml/2006/main">
              <a:rPr lang="fr" sz="2800"/>
              <a:t>La fonction de narration a été identifiée comme étant la médiation et la transmission des connaissances et des informations à travers les générations, informant les jeunes générations sur la culture, les visions du monde, la morale et les attentes, les normes et les valeurs.</a:t>
            </a:r>
          </a:p>
        </p:txBody>
      </p:sp>
      <p:grpSp>
        <p:nvGrpSpPr>
          <p:cNvPr id="76" name="Group 7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7" name="Rectangle 7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phic 3">
            <a:extLst>
              <a:ext uri="{FF2B5EF4-FFF2-40B4-BE49-F238E27FC236}">
                <a16:creationId xmlns:a16="http://schemas.microsoft.com/office/drawing/2014/main" id="{E6A3848C-D3BE-4C27-B5E9-E9A17BA114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21742" y="1670241"/>
            <a:ext cx="3591734" cy="2116558"/>
          </a:xfrm>
          <a:prstGeom prst="rect">
            <a:avLst/>
          </a:prstGeom>
        </p:spPr>
      </p:pic>
      <p:grpSp>
        <p:nvGrpSpPr>
          <p:cNvPr id="80" name="Group 7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81" name="Isosceles Triangle 8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Storytelling, comunicación y ONG">
            <a:extLst>
              <a:ext uri="{FF2B5EF4-FFF2-40B4-BE49-F238E27FC236}">
                <a16:creationId xmlns:a16="http://schemas.microsoft.com/office/drawing/2014/main" id="{19957D7C-A673-4308-9D55-99008E7ADDA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64749" y="4092496"/>
            <a:ext cx="3705719" cy="2084467"/>
          </a:xfrm>
          <a:prstGeom prst="rect">
            <a:avLst/>
          </a:prstGeom>
          <a:noFill/>
          <a:extLst>
            <a:ext uri="{909E8E84-426E-40DD-AFC4-6F175D3DCCD1}">
              <a14:hiddenFill xmlns:a14="http://schemas.microsoft.com/office/drawing/2010/main">
                <a:solidFill>
                  <a:srgbClr val="FFFFFF"/>
                </a:solidFill>
              </a14:hiddenFill>
            </a:ext>
          </a:extLst>
        </p:spPr>
      </p:pic>
      <p:sp>
        <p:nvSpPr>
          <p:cNvPr id="797" name="Rectangle 796">
            <a:extLst>
              <a:ext uri="{FF2B5EF4-FFF2-40B4-BE49-F238E27FC236}">
                <a16:creationId xmlns:a16="http://schemas.microsoft.com/office/drawing/2014/main" id="{42938790-351F-44E5-B174-C9BF323FE894}"/>
              </a:ext>
            </a:extLst>
          </p:cNvPr>
          <p:cNvSpPr/>
          <p:nvPr/>
        </p:nvSpPr>
        <p:spPr>
          <a:xfrm>
            <a:off x="10435590" y="57150"/>
            <a:ext cx="1756410" cy="56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99" name="Rectangle 798">
            <a:extLst>
              <a:ext uri="{FF2B5EF4-FFF2-40B4-BE49-F238E27FC236}">
                <a16:creationId xmlns:a16="http://schemas.microsoft.com/office/drawing/2014/main" id="{F166ADFE-46C8-40A5-AB05-A7D33DC5C22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800" name="Picture 799" descr="Text&#10;&#10;Description automatically generated">
            <a:extLst>
              <a:ext uri="{FF2B5EF4-FFF2-40B4-BE49-F238E27FC236}">
                <a16:creationId xmlns:a16="http://schemas.microsoft.com/office/drawing/2014/main" id="{27D8DDC0-E570-4532-A0F1-120FDC56E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2" name="Rectangle 21">
            <a:extLst>
              <a:ext uri="{FF2B5EF4-FFF2-40B4-BE49-F238E27FC236}">
                <a16:creationId xmlns:a16="http://schemas.microsoft.com/office/drawing/2014/main" id="{5260274E-DBA9-4433-B2B0-C87875A7F80E}"/>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3" name="Graphic 22">
            <a:extLst>
              <a:ext uri="{FF2B5EF4-FFF2-40B4-BE49-F238E27FC236}">
                <a16:creationId xmlns:a16="http://schemas.microsoft.com/office/drawing/2014/main" id="{A507D2DF-0C99-4EBD-8C41-C66619ED5F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4639" y="152449"/>
            <a:ext cx="462675" cy="709197"/>
          </a:xfrm>
          <a:prstGeom prst="rect">
            <a:avLst/>
          </a:prstGeom>
        </p:spPr>
      </p:pic>
    </p:spTree>
    <p:extLst>
      <p:ext uri="{BB962C8B-B14F-4D97-AF65-F5344CB8AC3E}">
        <p14:creationId xmlns:p14="http://schemas.microsoft.com/office/powerpoint/2010/main" val="2065781122"/>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74" name="Rectangle 7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DD4935B1-9619-4611-AEE8-1105BAEC0103}"/>
              </a:ext>
            </a:extLst>
          </p:cNvPr>
          <p:cNvSpPr txBox="1"/>
          <p:nvPr/>
        </p:nvSpPr>
        <p:spPr>
          <a:xfrm>
            <a:off x="1014060" y="861646"/>
            <a:ext cx="6399357" cy="4766495"/>
          </a:xfrm>
          <a:prstGeom prst="rect">
            <a:avLst/>
          </a:prstGeom>
        </p:spPr>
        <p:txBody>
          <a:bodyPr vert="horz" lIns="91440" tIns="45720" rIns="91440" bIns="45720" rtlCol="0">
            <a:normAutofit fontScale="92500" lnSpcReduction="10000"/>
          </a:bodyPr>
          <a:lstStyle/>
          <a:p>
            <a:pPr xmlns:a="http://schemas.openxmlformats.org/drawingml/2006/main">
              <a:lnSpc>
                <a:spcPct val="90000"/>
              </a:lnSpc>
              <a:spcAft>
                <a:spcPts val="1200"/>
              </a:spcAft>
            </a:pPr>
            <a:r xmlns:a="http://schemas.openxmlformats.org/drawingml/2006/main">
              <a:rPr lang="fr" sz="2800"/>
              <a:t>La narration est l'acte de raconter une histoire ou un récit à un ou plusieurs auditeurs en utilisant sa voix et ses gestes. Ce n'est pas la même chose que de réciter un morceau de mémoire ou de lire une histoire à haute voix.</a:t>
            </a:r>
          </a:p>
          <a:p>
            <a:pPr xmlns:a="http://schemas.openxmlformats.org/drawingml/2006/main">
              <a:lnSpc>
                <a:spcPct val="90000"/>
              </a:lnSpc>
              <a:spcAft>
                <a:spcPts val="1200"/>
              </a:spcAft>
            </a:pPr>
            <a:r xmlns:a="http://schemas.openxmlformats.org/drawingml/2006/main">
              <a:rPr lang="fr" sz="2800"/>
              <a:t>Une série de métaphores mentales et d'images associées aux mots sont créées et générées par le conteur.</a:t>
            </a:r>
          </a:p>
          <a:p>
            <a:pPr xmlns:a="http://schemas.openxmlformats.org/drawingml/2006/main">
              <a:lnSpc>
                <a:spcPct val="90000"/>
              </a:lnSpc>
              <a:spcAft>
                <a:spcPts val="1200"/>
              </a:spcAft>
            </a:pPr>
            <a:r xmlns:a="http://schemas.openxmlformats.org/drawingml/2006/main">
              <a:rPr lang="fr" sz="2800"/>
              <a:t>Cela signifie que la narration peut prendre la forme de chansons, de musique, de danses, de pièces de théâtre, de pièces de théâtre et de poésie. Les histoires chantées peuvent être accompagnées d'un accompagnement musical sur un instrument spécifique.</a:t>
            </a:r>
          </a:p>
        </p:txBody>
      </p:sp>
      <p:grpSp>
        <p:nvGrpSpPr>
          <p:cNvPr id="76" name="Group 7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7" name="Rectangle 7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81" name="Isosceles Triangle 8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Persian story teller stock image | Look and Learn">
            <a:extLst>
              <a:ext uri="{FF2B5EF4-FFF2-40B4-BE49-F238E27FC236}">
                <a16:creationId xmlns:a16="http://schemas.microsoft.com/office/drawing/2014/main" id="{8CF91DE0-7AD2-4675-B5F0-8BE8E7EE63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72921" y="936380"/>
            <a:ext cx="3047033" cy="3857003"/>
          </a:xfrm>
          <a:prstGeom prst="rect">
            <a:avLst/>
          </a:prstGeom>
          <a:noFill/>
          <a:extLst>
            <a:ext uri="{909E8E84-426E-40DD-AFC4-6F175D3DCCD1}">
              <a14:hiddenFill xmlns:a14="http://schemas.microsoft.com/office/drawing/2010/main">
                <a:solidFill>
                  <a:srgbClr val="FFFFFF"/>
                </a:solidFill>
              </a14:hiddenFill>
            </a:ext>
          </a:extLst>
        </p:spPr>
      </p:pic>
      <p:sp>
        <p:nvSpPr>
          <p:cNvPr id="797" name="Rectangle 796">
            <a:extLst>
              <a:ext uri="{FF2B5EF4-FFF2-40B4-BE49-F238E27FC236}">
                <a16:creationId xmlns:a16="http://schemas.microsoft.com/office/drawing/2014/main" id="{42938790-351F-44E5-B174-C9BF323FE894}"/>
              </a:ext>
            </a:extLst>
          </p:cNvPr>
          <p:cNvSpPr/>
          <p:nvPr/>
        </p:nvSpPr>
        <p:spPr>
          <a:xfrm>
            <a:off x="10435590" y="57150"/>
            <a:ext cx="1756410" cy="56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99" name="Rectangle 798">
            <a:extLst>
              <a:ext uri="{FF2B5EF4-FFF2-40B4-BE49-F238E27FC236}">
                <a16:creationId xmlns:a16="http://schemas.microsoft.com/office/drawing/2014/main" id="{F166ADFE-46C8-40A5-AB05-A7D33DC5C22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800" name="Picture 799" descr="Text&#10;&#10;Description automatically generated">
            <a:extLst>
              <a:ext uri="{FF2B5EF4-FFF2-40B4-BE49-F238E27FC236}">
                <a16:creationId xmlns:a16="http://schemas.microsoft.com/office/drawing/2014/main" id="{27D8DDC0-E570-4532-A0F1-120FDC56E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2" name="Rectangle 21">
            <a:extLst>
              <a:ext uri="{FF2B5EF4-FFF2-40B4-BE49-F238E27FC236}">
                <a16:creationId xmlns:a16="http://schemas.microsoft.com/office/drawing/2014/main" id="{5260274E-DBA9-4433-B2B0-C87875A7F80E}"/>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3" name="Graphic 22">
            <a:extLst>
              <a:ext uri="{FF2B5EF4-FFF2-40B4-BE49-F238E27FC236}">
                <a16:creationId xmlns:a16="http://schemas.microsoft.com/office/drawing/2014/main" id="{A507D2DF-0C99-4EBD-8C41-C66619ED5F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74639" y="152449"/>
            <a:ext cx="462675" cy="709197"/>
          </a:xfrm>
          <a:prstGeom prst="rect">
            <a:avLst/>
          </a:prstGeom>
        </p:spPr>
      </p:pic>
      <p:pic>
        <p:nvPicPr>
          <p:cNvPr id="4" name="Graphic 3">
            <a:extLst>
              <a:ext uri="{FF2B5EF4-FFF2-40B4-BE49-F238E27FC236}">
                <a16:creationId xmlns:a16="http://schemas.microsoft.com/office/drawing/2014/main" id="{E6A3848C-D3BE-4C27-B5E9-E9A17BA114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72921" y="4857699"/>
            <a:ext cx="3047033" cy="1795573"/>
          </a:xfrm>
          <a:prstGeom prst="rect">
            <a:avLst/>
          </a:prstGeom>
        </p:spPr>
      </p:pic>
    </p:spTree>
    <p:extLst>
      <p:ext uri="{BB962C8B-B14F-4D97-AF65-F5344CB8AC3E}">
        <p14:creationId xmlns:p14="http://schemas.microsoft.com/office/powerpoint/2010/main" val="1582168324"/>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99" name="Rectangle 19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DD4935B1-9619-4611-AEE8-1105BAEC0103}"/>
              </a:ext>
            </a:extLst>
          </p:cNvPr>
          <p:cNvSpPr txBox="1"/>
          <p:nvPr/>
        </p:nvSpPr>
        <p:spPr>
          <a:xfrm>
            <a:off x="749394" y="861646"/>
            <a:ext cx="10625243" cy="1834714"/>
          </a:xfrm>
          <a:prstGeom prst="rect">
            <a:avLst/>
          </a:prstGeom>
        </p:spPr>
        <p:txBody>
          <a:bodyPr vert="horz" lIns="91440" tIns="45720" rIns="91440" bIns="45720" rtlCol="0">
            <a:noAutofit/>
          </a:bodyPr>
          <a:lstStyle/>
          <a:p>
            <a:pPr xmlns:a="http://schemas.openxmlformats.org/drawingml/2006/main">
              <a:lnSpc>
                <a:spcPct val="90000"/>
              </a:lnSpc>
              <a:spcAft>
                <a:spcPts val="1200"/>
              </a:spcAft>
            </a:pPr>
            <a:r xmlns:a="http://schemas.openxmlformats.org/drawingml/2006/main">
              <a:rPr lang="fr" sz="2800"/>
              <a:t>Chaque culture humaine sur la planète semble raconter des histoires comme un moyen de donner un sens au monde. Les traditions de narration varient dans le monde, mais beaucoup de choses restent cohérentes, comme la narration orale, les enseignements moraux, les gestes et la répétition.</a:t>
            </a:r>
          </a:p>
        </p:txBody>
      </p:sp>
      <p:grpSp>
        <p:nvGrpSpPr>
          <p:cNvPr id="201" name="Group 200">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02" name="Rectangle 201">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Isosceles Triangle 202">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06" name="Isosceles Triangle 20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phic 3">
            <a:extLst>
              <a:ext uri="{FF2B5EF4-FFF2-40B4-BE49-F238E27FC236}">
                <a16:creationId xmlns:a16="http://schemas.microsoft.com/office/drawing/2014/main" id="{E6A3848C-D3BE-4C27-B5E9-E9A17BA114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068" y="2796954"/>
            <a:ext cx="5764233" cy="3391710"/>
          </a:xfrm>
          <a:prstGeom prst="rect">
            <a:avLst/>
          </a:prstGeom>
        </p:spPr>
      </p:pic>
      <p:pic>
        <p:nvPicPr>
          <p:cNvPr id="3074" name="Picture 2" descr="4,004 Storyteller Stock Photos, Pictures &amp;amp; Royalty-Free Images - iStock">
            <a:extLst>
              <a:ext uri="{FF2B5EF4-FFF2-40B4-BE49-F238E27FC236}">
                <a16:creationId xmlns:a16="http://schemas.microsoft.com/office/drawing/2014/main" id="{4C5722C7-5EB3-47BC-ADC0-35C5DC6BB57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26625" y="2796955"/>
            <a:ext cx="4792666" cy="3402792"/>
          </a:xfrm>
          <a:prstGeom prst="rect">
            <a:avLst/>
          </a:prstGeom>
          <a:noFill/>
          <a:extLst>
            <a:ext uri="{909E8E84-426E-40DD-AFC4-6F175D3DCCD1}">
              <a14:hiddenFill xmlns:a14="http://schemas.microsoft.com/office/drawing/2010/main">
                <a:solidFill>
                  <a:srgbClr val="FFFFFF"/>
                </a:solidFill>
              </a14:hiddenFill>
            </a:ext>
          </a:extLst>
        </p:spPr>
      </p:pic>
      <p:sp>
        <p:nvSpPr>
          <p:cNvPr id="797" name="Rectangle 796">
            <a:extLst>
              <a:ext uri="{FF2B5EF4-FFF2-40B4-BE49-F238E27FC236}">
                <a16:creationId xmlns:a16="http://schemas.microsoft.com/office/drawing/2014/main" id="{42938790-351F-44E5-B174-C9BF323FE894}"/>
              </a:ext>
            </a:extLst>
          </p:cNvPr>
          <p:cNvSpPr/>
          <p:nvPr/>
        </p:nvSpPr>
        <p:spPr>
          <a:xfrm>
            <a:off x="10435590" y="57150"/>
            <a:ext cx="1756410" cy="56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99" name="Rectangle 798">
            <a:extLst>
              <a:ext uri="{FF2B5EF4-FFF2-40B4-BE49-F238E27FC236}">
                <a16:creationId xmlns:a16="http://schemas.microsoft.com/office/drawing/2014/main" id="{F166ADFE-46C8-40A5-AB05-A7D33DC5C22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800" name="Picture 799" descr="Text&#10;&#10;Description automatically generated">
            <a:extLst>
              <a:ext uri="{FF2B5EF4-FFF2-40B4-BE49-F238E27FC236}">
                <a16:creationId xmlns:a16="http://schemas.microsoft.com/office/drawing/2014/main" id="{27D8DDC0-E570-4532-A0F1-120FDC56E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2" name="Rectangle 21">
            <a:extLst>
              <a:ext uri="{FF2B5EF4-FFF2-40B4-BE49-F238E27FC236}">
                <a16:creationId xmlns:a16="http://schemas.microsoft.com/office/drawing/2014/main" id="{5260274E-DBA9-4433-B2B0-C87875A7F80E}"/>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3" name="Graphic 22">
            <a:extLst>
              <a:ext uri="{FF2B5EF4-FFF2-40B4-BE49-F238E27FC236}">
                <a16:creationId xmlns:a16="http://schemas.microsoft.com/office/drawing/2014/main" id="{A507D2DF-0C99-4EBD-8C41-C66619ED5F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4639" y="152449"/>
            <a:ext cx="462675" cy="709197"/>
          </a:xfrm>
          <a:prstGeom prst="rect">
            <a:avLst/>
          </a:prstGeom>
        </p:spPr>
      </p:pic>
    </p:spTree>
    <p:extLst>
      <p:ext uri="{BB962C8B-B14F-4D97-AF65-F5344CB8AC3E}">
        <p14:creationId xmlns:p14="http://schemas.microsoft.com/office/powerpoint/2010/main" val="4253657850"/>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6" name="Graphic 15">
            <a:extLst>
              <a:ext uri="{FF2B5EF4-FFF2-40B4-BE49-F238E27FC236}">
                <a16:creationId xmlns:a16="http://schemas.microsoft.com/office/drawing/2014/main" id="{8D941ED3-20A0-4644-99BE-9B5013579F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3" name="Rectangle 22">
            <a:extLst>
              <a:ext uri="{FF2B5EF4-FFF2-40B4-BE49-F238E27FC236}">
                <a16:creationId xmlns:a16="http://schemas.microsoft.com/office/drawing/2014/main" id="{01B383B6-DFE3-4E72-AA66-C417D5E5ACB0}"/>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4" name="Graphic 23">
            <a:extLst>
              <a:ext uri="{FF2B5EF4-FFF2-40B4-BE49-F238E27FC236}">
                <a16:creationId xmlns:a16="http://schemas.microsoft.com/office/drawing/2014/main" id="{707A01FA-2283-42D9-9837-EAF33BAD34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sp>
        <p:nvSpPr>
          <p:cNvPr id="7" name="TextBox 8">
            <a:extLst>
              <a:ext uri="{FF2B5EF4-FFF2-40B4-BE49-F238E27FC236}">
                <a16:creationId xmlns:a16="http://schemas.microsoft.com/office/drawing/2014/main" id="{4F3D5561-76DE-45E2-9799-53D6DA9EFB24}"/>
              </a:ext>
            </a:extLst>
          </p:cNvPr>
          <p:cNvSpPr txBox="1"/>
          <p:nvPr/>
        </p:nvSpPr>
        <p:spPr>
          <a:xfrm>
            <a:off x="212219" y="2542506"/>
            <a:ext cx="3974841" cy="1938992"/>
          </a:xfrm>
          <a:prstGeom prst="rect">
            <a:avLst/>
          </a:prstGeom>
          <a:noFill/>
        </p:spPr>
        <p:txBody>
          <a:bodyPr wrap="square">
            <a:spAutoFit/>
          </a:bodyPr>
          <a:lstStyle/>
          <a:p>
            <a:r xmlns:a="http://schemas.openxmlformats.org/drawingml/2006/main">
              <a:rPr lang="fr" sz="4000">
                <a:solidFill>
                  <a:srgbClr val="35475C"/>
                </a:solidFill>
                <a:latin typeface="Arial Black" panose="020b0a04020102020204" pitchFamily="34" charset="0"/>
              </a:rPr>
              <a:t>Qu'est-ce que</a:t>
            </a:r>
          </a:p>
          <a:p>
            <a:r xmlns:a="http://schemas.openxmlformats.org/drawingml/2006/main">
              <a:rPr lang="fr" sz="4000" err="1">
                <a:solidFill>
                  <a:srgbClr val="35475C"/>
                </a:solidFill>
                <a:latin typeface="Arial Black" panose="020b0a04020102020204" pitchFamily="34" charset="0"/>
              </a:rPr>
              <a:t>Contes africains ?</a:t>
            </a:r>
            <a:endParaRPr xmlns:a="http://schemas.openxmlformats.org/drawingml/2006/main" lang="en-IE" sz="4000">
              <a:solidFill>
                <a:srgbClr val="35475C"/>
              </a:solidFill>
              <a:latin typeface="Arial Black" panose="020b0a04020102020204" pitchFamily="34" charset="0"/>
            </a:endParaRPr>
          </a:p>
        </p:txBody>
      </p:sp>
    </p:spTree>
    <p:extLst>
      <p:ext uri="{BB962C8B-B14F-4D97-AF65-F5344CB8AC3E}">
        <p14:creationId xmlns:p14="http://schemas.microsoft.com/office/powerpoint/2010/main" val="3756140502"/>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74" name="Rectangle 73">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764D62B8-C6A3-4C06-9AB5-C7AD926F7F74}"/>
              </a:ext>
            </a:extLst>
          </p:cNvPr>
          <p:cNvSpPr txBox="1"/>
          <p:nvPr/>
        </p:nvSpPr>
        <p:spPr>
          <a:xfrm>
            <a:off x="853523" y="547815"/>
            <a:ext cx="10512056" cy="1891380"/>
          </a:xfrm>
          <a:prstGeom prst="rect">
            <a:avLst/>
          </a:prstGeom>
        </p:spPr>
        <p:txBody>
          <a:bodyPr vert="horz" lIns="91440" tIns="45720" rIns="91440" bIns="45720" rtlCol="0" anchor="ctr">
            <a:normAutofit/>
          </a:bodyPr>
          <a:lstStyle/>
          <a:p>
            <a:pPr xmlns:a="http://schemas.openxmlformats.org/drawingml/2006/main" algn="just">
              <a:lnSpc>
                <a:spcPct val="90000"/>
              </a:lnSpc>
              <a:spcAft>
                <a:spcPts val="1200"/>
              </a:spcAft>
            </a:pPr>
            <a:r xmlns:a="http://schemas.openxmlformats.org/drawingml/2006/main">
              <a:rPr lang="fr" sz="2400"/>
              <a:t>Les Africains ont traditionnellement apprécié les bonnes histoires et les conteurs dynamiques parce qu'ils sont enracinés dans les cultures et les traditions orales.</a:t>
            </a:r>
          </a:p>
          <a:p>
            <a:pPr xmlns:a="http://schemas.openxmlformats.org/drawingml/2006/main" algn="just">
              <a:lnSpc>
                <a:spcPct val="90000"/>
              </a:lnSpc>
              <a:spcAft>
                <a:spcPts val="1200"/>
              </a:spcAft>
            </a:pPr>
            <a:r xmlns:a="http://schemas.openxmlformats.org/drawingml/2006/main">
              <a:rPr lang="fr" sz="2400"/>
              <a:t>Bien qu'il existe d'anciennes traditions d'écriture sur le continent africain, la plupart des Africains aujourd'hui, comme par le passé, sont principalement des peuples oraux, et leurs formes d'art et leurs histoires sont racontées oralement plutôt que par écrit.</a:t>
            </a:r>
          </a:p>
        </p:txBody>
      </p:sp>
      <p:pic>
        <p:nvPicPr>
          <p:cNvPr id="4" name="Graphic 3">
            <a:extLst>
              <a:ext uri="{FF2B5EF4-FFF2-40B4-BE49-F238E27FC236}">
                <a16:creationId xmlns:a16="http://schemas.microsoft.com/office/drawing/2014/main" id="{E6A3848C-D3BE-4C27-B5E9-E9A17BA114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00369" y="2494661"/>
            <a:ext cx="6174270" cy="3638409"/>
          </a:xfrm>
          <a:prstGeom prst="rect">
            <a:avLst/>
          </a:prstGeom>
        </p:spPr>
      </p:pic>
      <p:sp>
        <p:nvSpPr>
          <p:cNvPr id="797" name="Rectangle 796">
            <a:extLst>
              <a:ext uri="{FF2B5EF4-FFF2-40B4-BE49-F238E27FC236}">
                <a16:creationId xmlns:a16="http://schemas.microsoft.com/office/drawing/2014/main" id="{42938790-351F-44E5-B174-C9BF323FE894}"/>
              </a:ext>
            </a:extLst>
          </p:cNvPr>
          <p:cNvSpPr/>
          <p:nvPr/>
        </p:nvSpPr>
        <p:spPr>
          <a:xfrm>
            <a:off x="10435590" y="57150"/>
            <a:ext cx="1756410" cy="56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99" name="Rectangle 798">
            <a:extLst>
              <a:ext uri="{FF2B5EF4-FFF2-40B4-BE49-F238E27FC236}">
                <a16:creationId xmlns:a16="http://schemas.microsoft.com/office/drawing/2014/main" id="{F166ADFE-46C8-40A5-AB05-A7D33DC5C22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800" name="Picture 799" descr="Text&#10;&#10;Description automatically generated">
            <a:extLst>
              <a:ext uri="{FF2B5EF4-FFF2-40B4-BE49-F238E27FC236}">
                <a16:creationId xmlns:a16="http://schemas.microsoft.com/office/drawing/2014/main" id="{27D8DDC0-E570-4532-A0F1-120FDC56E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2" name="Rectangle 21">
            <a:extLst>
              <a:ext uri="{FF2B5EF4-FFF2-40B4-BE49-F238E27FC236}">
                <a16:creationId xmlns:a16="http://schemas.microsoft.com/office/drawing/2014/main" id="{5260274E-DBA9-4433-B2B0-C87875A7F80E}"/>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3" name="Graphic 22">
            <a:extLst>
              <a:ext uri="{FF2B5EF4-FFF2-40B4-BE49-F238E27FC236}">
                <a16:creationId xmlns:a16="http://schemas.microsoft.com/office/drawing/2014/main" id="{A507D2DF-0C99-4EBD-8C41-C66619ED5F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pic>
        <p:nvPicPr>
          <p:cNvPr id="4098" name="Picture 2" descr="Why The Most Important Person in Africa is the Storyteller | Afrocentric  Confessions">
            <a:extLst>
              <a:ext uri="{FF2B5EF4-FFF2-40B4-BE49-F238E27FC236}">
                <a16:creationId xmlns:a16="http://schemas.microsoft.com/office/drawing/2014/main" id="{1D74EB7C-AF1F-4F9F-928B-0B5A49816AA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3523" y="2421924"/>
            <a:ext cx="5136534" cy="371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795675"/>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6153" name="Rectangle 134">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764D62B8-C6A3-4C06-9AB5-C7AD926F7F74}"/>
              </a:ext>
            </a:extLst>
          </p:cNvPr>
          <p:cNvSpPr txBox="1"/>
          <p:nvPr/>
        </p:nvSpPr>
        <p:spPr>
          <a:xfrm>
            <a:off x="867384" y="1215957"/>
            <a:ext cx="5981278" cy="5026837"/>
          </a:xfrm>
          <a:prstGeom prst="rect">
            <a:avLst/>
          </a:prstGeom>
        </p:spPr>
        <p:txBody>
          <a:bodyPr vert="horz" lIns="91440" tIns="45720" rIns="91440" bIns="45720" rtlCol="0">
            <a:normAutofit/>
          </a:bodyPr>
          <a:lstStyle/>
          <a:p>
            <a:pPr xmlns:a="http://schemas.openxmlformats.org/drawingml/2006/main">
              <a:lnSpc>
                <a:spcPct val="90000"/>
              </a:lnSpc>
              <a:spcAft>
                <a:spcPts val="1200"/>
              </a:spcAft>
            </a:pPr>
            <a:r xmlns:a="http://schemas.openxmlformats.org/drawingml/2006/main">
              <a:rPr lang="fr" sz="2400"/>
              <a:t>La narration a longtemps été utilisée dans la culture africaine pour transmettre des traditions, des codes et des valeurs de comportement acceptable, ainsi que pour maintenir et préserver l'ordre social.</a:t>
            </a:r>
          </a:p>
          <a:p>
            <a:pPr xmlns:a="http://schemas.openxmlformats.org/drawingml/2006/main">
              <a:lnSpc>
                <a:spcPct val="90000"/>
              </a:lnSpc>
              <a:spcAft>
                <a:spcPts val="1200"/>
              </a:spcAft>
            </a:pPr>
            <a:r xmlns:a="http://schemas.openxmlformats.org/drawingml/2006/main">
              <a:rPr lang="fr" sz="2400"/>
              <a:t>Avant l'invention de l'écriture et de la lecture, les Africains utilisaient la narration pour préserver leur histoire, leur culture traditionnelle et leurs cérémonies rituelles.</a:t>
            </a:r>
          </a:p>
          <a:p>
            <a:pPr xmlns:a="http://schemas.openxmlformats.org/drawingml/2006/main">
              <a:lnSpc>
                <a:spcPct val="90000"/>
              </a:lnSpc>
              <a:spcAft>
                <a:spcPts val="1200"/>
              </a:spcAft>
            </a:pPr>
            <a:r xmlns:a="http://schemas.openxmlformats.org/drawingml/2006/main">
              <a:rPr lang="fr" sz="2400"/>
              <a:t>La narration africaine est l'une des plus anciennes traditions de la culture africaine, couvrant tout le continent.</a:t>
            </a:r>
          </a:p>
        </p:txBody>
      </p:sp>
      <p:sp>
        <p:nvSpPr>
          <p:cNvPr id="797" name="Rectangle 796">
            <a:extLst>
              <a:ext uri="{FF2B5EF4-FFF2-40B4-BE49-F238E27FC236}">
                <a16:creationId xmlns:a16="http://schemas.microsoft.com/office/drawing/2014/main" id="{42938790-351F-44E5-B174-C9BF323FE894}"/>
              </a:ext>
            </a:extLst>
          </p:cNvPr>
          <p:cNvSpPr/>
          <p:nvPr/>
        </p:nvSpPr>
        <p:spPr>
          <a:xfrm>
            <a:off x="10435590" y="57150"/>
            <a:ext cx="1756410" cy="56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99" name="Rectangle 798">
            <a:extLst>
              <a:ext uri="{FF2B5EF4-FFF2-40B4-BE49-F238E27FC236}">
                <a16:creationId xmlns:a16="http://schemas.microsoft.com/office/drawing/2014/main" id="{F166ADFE-46C8-40A5-AB05-A7D33DC5C22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800" name="Picture 799" descr="Text&#10;&#10;Description automatically generated">
            <a:extLst>
              <a:ext uri="{FF2B5EF4-FFF2-40B4-BE49-F238E27FC236}">
                <a16:creationId xmlns:a16="http://schemas.microsoft.com/office/drawing/2014/main" id="{27D8DDC0-E570-4532-A0F1-120FDC56E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2" name="Rectangle 21">
            <a:extLst>
              <a:ext uri="{FF2B5EF4-FFF2-40B4-BE49-F238E27FC236}">
                <a16:creationId xmlns:a16="http://schemas.microsoft.com/office/drawing/2014/main" id="{5260274E-DBA9-4433-B2B0-C87875A7F80E}"/>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3" name="Graphic 22">
            <a:extLst>
              <a:ext uri="{FF2B5EF4-FFF2-40B4-BE49-F238E27FC236}">
                <a16:creationId xmlns:a16="http://schemas.microsoft.com/office/drawing/2014/main" id="{A507D2DF-0C99-4EBD-8C41-C66619ED5F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74639" y="152449"/>
            <a:ext cx="462675" cy="709197"/>
          </a:xfrm>
          <a:prstGeom prst="rect">
            <a:avLst/>
          </a:prstGeom>
        </p:spPr>
      </p:pic>
      <p:pic>
        <p:nvPicPr>
          <p:cNvPr id="4" name="Graphic 3">
            <a:extLst>
              <a:ext uri="{FF2B5EF4-FFF2-40B4-BE49-F238E27FC236}">
                <a16:creationId xmlns:a16="http://schemas.microsoft.com/office/drawing/2014/main" id="{E6A3848C-D3BE-4C27-B5E9-E9A17BA114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4974" y="3824715"/>
            <a:ext cx="4129642" cy="2631989"/>
          </a:xfrm>
          <a:prstGeom prst="rect">
            <a:avLst/>
          </a:prstGeom>
        </p:spPr>
      </p:pic>
      <p:pic>
        <p:nvPicPr>
          <p:cNvPr id="6146" name="Picture 2" descr="Pin on Storytelling Around the World">
            <a:extLst>
              <a:ext uri="{FF2B5EF4-FFF2-40B4-BE49-F238E27FC236}">
                <a16:creationId xmlns:a16="http://schemas.microsoft.com/office/drawing/2014/main" id="{33918C9D-FB39-42D1-A58F-9A73FCD84B2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241948" y="1300044"/>
            <a:ext cx="4132691" cy="341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284354"/>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6" name="Graphic 15">
            <a:extLst>
              <a:ext uri="{FF2B5EF4-FFF2-40B4-BE49-F238E27FC236}">
                <a16:creationId xmlns:a16="http://schemas.microsoft.com/office/drawing/2014/main" id="{8D941ED3-20A0-4644-99BE-9B5013579F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3" name="Rectangle 22">
            <a:extLst>
              <a:ext uri="{FF2B5EF4-FFF2-40B4-BE49-F238E27FC236}">
                <a16:creationId xmlns:a16="http://schemas.microsoft.com/office/drawing/2014/main" id="{01B383B6-DFE3-4E72-AA66-C417D5E5ACB0}"/>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4" name="Graphic 23">
            <a:extLst>
              <a:ext uri="{FF2B5EF4-FFF2-40B4-BE49-F238E27FC236}">
                <a16:creationId xmlns:a16="http://schemas.microsoft.com/office/drawing/2014/main" id="{707A01FA-2283-42D9-9837-EAF33BAD34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sp>
        <p:nvSpPr>
          <p:cNvPr id="7" name="TextBox 8">
            <a:extLst>
              <a:ext uri="{FF2B5EF4-FFF2-40B4-BE49-F238E27FC236}">
                <a16:creationId xmlns:a16="http://schemas.microsoft.com/office/drawing/2014/main" id="{4F3D5561-76DE-45E2-9799-53D6DA9EFB24}"/>
              </a:ext>
            </a:extLst>
          </p:cNvPr>
          <p:cNvSpPr txBox="1"/>
          <p:nvPr/>
        </p:nvSpPr>
        <p:spPr>
          <a:xfrm>
            <a:off x="212219" y="2542506"/>
            <a:ext cx="3974841" cy="1938992"/>
          </a:xfrm>
          <a:prstGeom prst="rect">
            <a:avLst/>
          </a:prstGeom>
          <a:noFill/>
        </p:spPr>
        <p:txBody>
          <a:bodyPr wrap="square">
            <a:spAutoFit/>
          </a:bodyPr>
          <a:lstStyle/>
          <a:p>
            <a:r xmlns:a="http://schemas.openxmlformats.org/drawingml/2006/main">
              <a:rPr lang="fr" sz="4000">
                <a:solidFill>
                  <a:srgbClr val="35475C"/>
                </a:solidFill>
                <a:latin typeface="Arial Black" panose="020b0a04020102020204" pitchFamily="34" charset="0"/>
              </a:rPr>
              <a:t>Concept africain d'Ubuntu</a:t>
            </a:r>
          </a:p>
        </p:txBody>
      </p:sp>
    </p:spTree>
    <p:extLst>
      <p:ext uri="{BB962C8B-B14F-4D97-AF65-F5344CB8AC3E}">
        <p14:creationId xmlns:p14="http://schemas.microsoft.com/office/powerpoint/2010/main" val="4082513422"/>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74" name="Rectangle 73">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764D62B8-C6A3-4C06-9AB5-C7AD926F7F74}"/>
              </a:ext>
            </a:extLst>
          </p:cNvPr>
          <p:cNvSpPr txBox="1"/>
          <p:nvPr/>
        </p:nvSpPr>
        <p:spPr>
          <a:xfrm>
            <a:off x="838201" y="861646"/>
            <a:ext cx="6169920" cy="5238473"/>
          </a:xfrm>
          <a:prstGeom prst="rect">
            <a:avLst/>
          </a:prstGeom>
        </p:spPr>
        <p:txBody>
          <a:bodyPr vert="horz" lIns="91440" tIns="45720" rIns="91440" bIns="45720" rtlCol="0">
            <a:normAutofit lnSpcReduction="10000"/>
          </a:bodyPr>
          <a:lstStyle/>
          <a:p>
            <a:pPr xmlns:a="http://schemas.openxmlformats.org/drawingml/2006/main">
              <a:lnSpc>
                <a:spcPct val="90000"/>
              </a:lnSpc>
              <a:spcAft>
                <a:spcPts val="1200"/>
              </a:spcAft>
            </a:pPr>
            <a:r xmlns:a="http://schemas.openxmlformats.org/drawingml/2006/main">
              <a:rPr lang="fr" sz="2000"/>
              <a:t>Les histoires orales traditionnelles des peuples africains ont été tissées à partir de la substance de l'expérience humaine, y compris les luttes avec la terre et les éléments, les mouvements et les migrations, les guerres entre royaumes, les conflits sur les pâturages et les points d'eau, la lutte contre les mystères de l'existence et la vie ou la mort. .</a:t>
            </a:r>
          </a:p>
          <a:p>
            <a:pPr xmlns:a="http://schemas.openxmlformats.org/drawingml/2006/main">
              <a:lnSpc>
                <a:spcPct val="90000"/>
              </a:lnSpc>
              <a:spcAft>
                <a:spcPts val="1200"/>
              </a:spcAft>
            </a:pPr>
            <a:r xmlns:a="http://schemas.openxmlformats.org/drawingml/2006/main">
              <a:rPr lang="fr" sz="2000"/>
              <a:t>Les histoires africaines reflètent les relations d'homme à homme, d'homme à femme et d'homme à animal. Le concept africain de "Ubuntu" vénère cela. "Je suis ce que je suis grâce à vous", dit Ubuntu. Le concept entier tourne autour des gens ou de l'humanité.</a:t>
            </a:r>
          </a:p>
          <a:p>
            <a:pPr xmlns:a="http://schemas.openxmlformats.org/drawingml/2006/main">
              <a:lnSpc>
                <a:spcPct val="90000"/>
              </a:lnSpc>
              <a:spcAft>
                <a:spcPts val="1200"/>
              </a:spcAft>
            </a:pPr>
            <a:r xmlns:a="http://schemas.openxmlformats.org/drawingml/2006/main">
              <a:rPr lang="fr" sz="2000"/>
              <a:t>Ces histoires expliquent les phénomènes naturels, enseignent la morale, donnent aux Africains un sentiment d'identité et sont à la fois divertissantes et instructives.</a:t>
            </a:r>
          </a:p>
          <a:p>
            <a:pPr xmlns:a="http://schemas.openxmlformats.org/drawingml/2006/main">
              <a:lnSpc>
                <a:spcPct val="90000"/>
              </a:lnSpc>
              <a:spcAft>
                <a:spcPts val="1200"/>
              </a:spcAft>
            </a:pPr>
            <a:r xmlns:a="http://schemas.openxmlformats.org/drawingml/2006/main">
              <a:rPr lang="fr" sz="2000"/>
              <a:t>Les histoires d'escrocs d'animaux sont les plus populaires parmi les contes populaires car elles mettent en scène un animal escroc qui a des habitudes, des croyances et des faiblesses humaines. Ces histoires inculquent des valeurs morales aux membres de la tribu ou de la communauté.</a:t>
            </a:r>
          </a:p>
        </p:txBody>
      </p:sp>
      <p:pic>
        <p:nvPicPr>
          <p:cNvPr id="4" name="Graphic 3">
            <a:extLst>
              <a:ext uri="{FF2B5EF4-FFF2-40B4-BE49-F238E27FC236}">
                <a16:creationId xmlns:a16="http://schemas.microsoft.com/office/drawing/2014/main" id="{E6A3848C-D3BE-4C27-B5E9-E9A17BA114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59758" y="168876"/>
            <a:ext cx="4466405" cy="2631989"/>
          </a:xfrm>
          <a:prstGeom prst="rect">
            <a:avLst/>
          </a:prstGeom>
        </p:spPr>
      </p:pic>
      <p:pic>
        <p:nvPicPr>
          <p:cNvPr id="5122" name="Picture 2" descr="Oral Literature in Africa - 1. The &amp;#39;Oral&amp;#39; Nature of African Unwritten  Literature - Open Book Publishers">
            <a:extLst>
              <a:ext uri="{FF2B5EF4-FFF2-40B4-BE49-F238E27FC236}">
                <a16:creationId xmlns:a16="http://schemas.microsoft.com/office/drawing/2014/main" id="{F4A3A681-E0BA-4AEE-AFF8-EC19A1F952E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25888" y="2961503"/>
            <a:ext cx="4153534" cy="3281292"/>
          </a:xfrm>
          <a:prstGeom prst="rect">
            <a:avLst/>
          </a:prstGeom>
          <a:noFill/>
          <a:extLst>
            <a:ext uri="{909E8E84-426E-40DD-AFC4-6F175D3DCCD1}">
              <a14:hiddenFill xmlns:a14="http://schemas.microsoft.com/office/drawing/2010/main">
                <a:solidFill>
                  <a:srgbClr val="FFFFFF"/>
                </a:solidFill>
              </a14:hiddenFill>
            </a:ext>
          </a:extLst>
        </p:spPr>
      </p:pic>
      <p:sp>
        <p:nvSpPr>
          <p:cNvPr id="797" name="Rectangle 796">
            <a:extLst>
              <a:ext uri="{FF2B5EF4-FFF2-40B4-BE49-F238E27FC236}">
                <a16:creationId xmlns:a16="http://schemas.microsoft.com/office/drawing/2014/main" id="{42938790-351F-44E5-B174-C9BF323FE894}"/>
              </a:ext>
            </a:extLst>
          </p:cNvPr>
          <p:cNvSpPr/>
          <p:nvPr/>
        </p:nvSpPr>
        <p:spPr>
          <a:xfrm>
            <a:off x="10435590" y="57150"/>
            <a:ext cx="1756410" cy="56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99" name="Rectangle 798">
            <a:extLst>
              <a:ext uri="{FF2B5EF4-FFF2-40B4-BE49-F238E27FC236}">
                <a16:creationId xmlns:a16="http://schemas.microsoft.com/office/drawing/2014/main" id="{F166ADFE-46C8-40A5-AB05-A7D33DC5C22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800" name="Picture 799" descr="Text&#10;&#10;Description automatically generated">
            <a:extLst>
              <a:ext uri="{FF2B5EF4-FFF2-40B4-BE49-F238E27FC236}">
                <a16:creationId xmlns:a16="http://schemas.microsoft.com/office/drawing/2014/main" id="{27D8DDC0-E570-4532-A0F1-120FDC56E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2" name="Rectangle 21">
            <a:extLst>
              <a:ext uri="{FF2B5EF4-FFF2-40B4-BE49-F238E27FC236}">
                <a16:creationId xmlns:a16="http://schemas.microsoft.com/office/drawing/2014/main" id="{5260274E-DBA9-4433-B2B0-C87875A7F80E}"/>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3" name="Graphic 22">
            <a:extLst>
              <a:ext uri="{FF2B5EF4-FFF2-40B4-BE49-F238E27FC236}">
                <a16:creationId xmlns:a16="http://schemas.microsoft.com/office/drawing/2014/main" id="{A507D2DF-0C99-4EBD-8C41-C66619ED5F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4639" y="152449"/>
            <a:ext cx="462675" cy="709197"/>
          </a:xfrm>
          <a:prstGeom prst="rect">
            <a:avLst/>
          </a:prstGeom>
        </p:spPr>
      </p:pic>
    </p:spTree>
    <p:extLst>
      <p:ext uri="{BB962C8B-B14F-4D97-AF65-F5344CB8AC3E}">
        <p14:creationId xmlns:p14="http://schemas.microsoft.com/office/powerpoint/2010/main" val="571917590"/>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6" name="Graphic 15">
            <a:extLst>
              <a:ext uri="{FF2B5EF4-FFF2-40B4-BE49-F238E27FC236}">
                <a16:creationId xmlns:a16="http://schemas.microsoft.com/office/drawing/2014/main" id="{8D941ED3-20A0-4644-99BE-9B5013579F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3" name="Rectangle 22">
            <a:extLst>
              <a:ext uri="{FF2B5EF4-FFF2-40B4-BE49-F238E27FC236}">
                <a16:creationId xmlns:a16="http://schemas.microsoft.com/office/drawing/2014/main" id="{01B383B6-DFE3-4E72-AA66-C417D5E5ACB0}"/>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4" name="Graphic 23">
            <a:extLst>
              <a:ext uri="{FF2B5EF4-FFF2-40B4-BE49-F238E27FC236}">
                <a16:creationId xmlns:a16="http://schemas.microsoft.com/office/drawing/2014/main" id="{707A01FA-2283-42D9-9837-EAF33BAD34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sp>
        <p:nvSpPr>
          <p:cNvPr id="7" name="TextBox 8">
            <a:extLst>
              <a:ext uri="{FF2B5EF4-FFF2-40B4-BE49-F238E27FC236}">
                <a16:creationId xmlns:a16="http://schemas.microsoft.com/office/drawing/2014/main" id="{4F3D5561-76DE-45E2-9799-53D6DA9EFB24}"/>
              </a:ext>
            </a:extLst>
          </p:cNvPr>
          <p:cNvSpPr txBox="1"/>
          <p:nvPr/>
        </p:nvSpPr>
        <p:spPr>
          <a:xfrm>
            <a:off x="212219" y="2151727"/>
            <a:ext cx="3974841" cy="2554545"/>
          </a:xfrm>
          <a:prstGeom prst="rect">
            <a:avLst/>
          </a:prstGeom>
          <a:noFill/>
        </p:spPr>
        <p:txBody>
          <a:bodyPr wrap="square">
            <a:spAutoFit/>
          </a:bodyPr>
          <a:lstStyle/>
          <a:p>
            <a:r xmlns:a="http://schemas.openxmlformats.org/drawingml/2006/main">
              <a:rPr lang="fr" sz="4000">
                <a:solidFill>
                  <a:srgbClr val="35475C"/>
                </a:solidFill>
                <a:latin typeface="Arial Black" panose="020b0a04020102020204" pitchFamily="34" charset="0"/>
              </a:rPr>
              <a:t>Le caractère unique de la narration africaine</a:t>
            </a:r>
            <a:endParaRPr xmlns:a="http://schemas.openxmlformats.org/drawingml/2006/main" lang="en-IE" sz="4000" i="1">
              <a:solidFill>
                <a:srgbClr val="35475C"/>
              </a:solidFill>
              <a:latin typeface="Arial Black" pitchFamily="34" charset="0"/>
            </a:endParaRPr>
          </a:p>
        </p:txBody>
      </p:sp>
    </p:spTree>
    <p:extLst>
      <p:ext uri="{BB962C8B-B14F-4D97-AF65-F5344CB8AC3E}">
        <p14:creationId xmlns:p14="http://schemas.microsoft.com/office/powerpoint/2010/main" val="816633612"/>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74" name="Rectangle 73">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764D62B8-C6A3-4C06-9AB5-C7AD926F7F74}"/>
              </a:ext>
            </a:extLst>
          </p:cNvPr>
          <p:cNvSpPr txBox="1"/>
          <p:nvPr/>
        </p:nvSpPr>
        <p:spPr>
          <a:xfrm>
            <a:off x="838200" y="951785"/>
            <a:ext cx="6797405" cy="5168929"/>
          </a:xfrm>
          <a:prstGeom prst="rect">
            <a:avLst/>
          </a:prstGeom>
        </p:spPr>
        <p:txBody>
          <a:bodyPr vert="horz" lIns="91440" tIns="45720" rIns="91440" bIns="45720" rtlCol="0">
            <a:normAutofit/>
          </a:bodyPr>
          <a:lstStyle/>
          <a:p>
            <a:pPr xmlns:a="http://schemas.openxmlformats.org/drawingml/2006/main">
              <a:lnSpc>
                <a:spcPct val="90000"/>
              </a:lnSpc>
              <a:spcAft>
                <a:spcPts val="1200"/>
              </a:spcAft>
            </a:pPr>
            <a:r xmlns:a="http://schemas.openxmlformats.org/drawingml/2006/main">
              <a:rPr lang="fr" sz="2000"/>
              <a:t>Le caractère distinctif de la narration africaine est inscrit dans sa capacité à divertir, à satisfaire les curiosités des Africains, à enseigner et à influencer d'importantes leçons morales sur la vie quotidienne.</a:t>
            </a:r>
          </a:p>
          <a:p>
            <a:pPr xmlns:a="http://schemas.openxmlformats.org/drawingml/2006/main">
              <a:lnSpc>
                <a:spcPct val="90000"/>
              </a:lnSpc>
              <a:spcAft>
                <a:spcPts val="1200"/>
              </a:spcAft>
            </a:pPr>
            <a:r xmlns:a="http://schemas.openxmlformats.org/drawingml/2006/main">
              <a:rPr lang="fr" sz="2000"/>
              <a:t>La répétition, le rythme et le geste de la langue sont tous des aspects importants de la narration orale africaine. Les mots, les phrases, les gestes et les vers ou strophes sont tous répétés par les conteurs. L'utilisation de techniques de répétition facilite la compréhension et le rappel des histoires de mémoire.</a:t>
            </a:r>
          </a:p>
          <a:p>
            <a:pPr xmlns:a="http://schemas.openxmlformats.org/drawingml/2006/main">
              <a:lnSpc>
                <a:spcPct val="90000"/>
              </a:lnSpc>
              <a:spcAft>
                <a:spcPts val="1200"/>
              </a:spcAft>
            </a:pPr>
            <a:r xmlns:a="http://schemas.openxmlformats.org/drawingml/2006/main">
              <a:rPr lang="fr" sz="2000"/>
              <a:t>Lorsque le public est familiarisé avec les histoires, il participe activement à l'apprentissage d'aspects importants de sa culture.</a:t>
            </a:r>
          </a:p>
          <a:p>
            <a:pPr xmlns:a="http://schemas.openxmlformats.org/drawingml/2006/main">
              <a:lnSpc>
                <a:spcPct val="90000"/>
              </a:lnSpc>
              <a:spcAft>
                <a:spcPts val="1200"/>
              </a:spcAft>
            </a:pPr>
            <a:r xmlns:a="http://schemas.openxmlformats.org/drawingml/2006/main">
              <a:rPr lang="fr" sz="2000"/>
              <a:t>La narration en Afrique a été démontrée de diverses manières et a servi à diverses fins. De nombreux enfants apprécient les contes parce que les élèves du primaire doivent souvent raconter des histoires à leurs classes dans le cadre du programme.</a:t>
            </a:r>
          </a:p>
        </p:txBody>
      </p:sp>
      <p:pic>
        <p:nvPicPr>
          <p:cNvPr id="7170" name="Picture 2" descr="Donate to my African Night Entertainment project - Rotimi Ogunjobi">
            <a:extLst>
              <a:ext uri="{FF2B5EF4-FFF2-40B4-BE49-F238E27FC236}">
                <a16:creationId xmlns:a16="http://schemas.microsoft.com/office/drawing/2014/main" id="{8C62CD24-43A2-400F-AE44-D3DE65F0ED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97556" y="951785"/>
            <a:ext cx="3995623" cy="2707656"/>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E6A3848C-D3BE-4C27-B5E9-E9A17BA114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7556" y="3734175"/>
            <a:ext cx="3995623" cy="2354563"/>
          </a:xfrm>
          <a:prstGeom prst="rect">
            <a:avLst/>
          </a:prstGeom>
        </p:spPr>
      </p:pic>
      <p:sp>
        <p:nvSpPr>
          <p:cNvPr id="797" name="Rectangle 796">
            <a:extLst>
              <a:ext uri="{FF2B5EF4-FFF2-40B4-BE49-F238E27FC236}">
                <a16:creationId xmlns:a16="http://schemas.microsoft.com/office/drawing/2014/main" id="{42938790-351F-44E5-B174-C9BF323FE894}"/>
              </a:ext>
            </a:extLst>
          </p:cNvPr>
          <p:cNvSpPr/>
          <p:nvPr/>
        </p:nvSpPr>
        <p:spPr>
          <a:xfrm>
            <a:off x="10435590" y="57150"/>
            <a:ext cx="1756410" cy="56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99" name="Rectangle 798">
            <a:extLst>
              <a:ext uri="{FF2B5EF4-FFF2-40B4-BE49-F238E27FC236}">
                <a16:creationId xmlns:a16="http://schemas.microsoft.com/office/drawing/2014/main" id="{F166ADFE-46C8-40A5-AB05-A7D33DC5C22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800" name="Picture 799" descr="Text&#10;&#10;Description automatically generated">
            <a:extLst>
              <a:ext uri="{FF2B5EF4-FFF2-40B4-BE49-F238E27FC236}">
                <a16:creationId xmlns:a16="http://schemas.microsoft.com/office/drawing/2014/main" id="{27D8DDC0-E570-4532-A0F1-120FDC56E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2" name="Rectangle 21">
            <a:extLst>
              <a:ext uri="{FF2B5EF4-FFF2-40B4-BE49-F238E27FC236}">
                <a16:creationId xmlns:a16="http://schemas.microsoft.com/office/drawing/2014/main" id="{5260274E-DBA9-4433-B2B0-C87875A7F80E}"/>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3" name="Graphic 22">
            <a:extLst>
              <a:ext uri="{FF2B5EF4-FFF2-40B4-BE49-F238E27FC236}">
                <a16:creationId xmlns:a16="http://schemas.microsoft.com/office/drawing/2014/main" id="{A507D2DF-0C99-4EBD-8C41-C66619ED5F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4639" y="152449"/>
            <a:ext cx="462675" cy="709197"/>
          </a:xfrm>
          <a:prstGeom prst="rect">
            <a:avLst/>
          </a:prstGeom>
        </p:spPr>
      </p:pic>
    </p:spTree>
    <p:extLst>
      <p:ext uri="{BB962C8B-B14F-4D97-AF65-F5344CB8AC3E}">
        <p14:creationId xmlns:p14="http://schemas.microsoft.com/office/powerpoint/2010/main" val="2758391590"/>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6" name="Graphic 25">
            <a:extLst>
              <a:ext uri="{FF2B5EF4-FFF2-40B4-BE49-F238E27FC236}">
                <a16:creationId xmlns:a16="http://schemas.microsoft.com/office/drawing/2014/main" id="{6DA0BF3F-EEC0-4CBE-8538-A53FA358AC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810C572A-78C9-41F5-8546-9C1AF3354C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4017640" y="-488420"/>
            <a:ext cx="4156720" cy="7335722"/>
          </a:xfrm>
          <a:prstGeom prst="rect">
            <a:avLst/>
          </a:prstGeom>
        </p:spPr>
      </p:pic>
      <p:sp>
        <p:nvSpPr>
          <p:cNvPr id="9" name="TextBox 8">
            <a:extLst>
              <a:ext uri="{FF2B5EF4-FFF2-40B4-BE49-F238E27FC236}">
                <a16:creationId xmlns:a16="http://schemas.microsoft.com/office/drawing/2014/main" id="{A574137D-553B-4DB1-8A61-5AB814518B52}"/>
              </a:ext>
            </a:extLst>
          </p:cNvPr>
          <p:cNvSpPr txBox="1"/>
          <p:nvPr/>
        </p:nvSpPr>
        <p:spPr>
          <a:xfrm>
            <a:off x="2997272" y="2302278"/>
            <a:ext cx="6197455" cy="1754326"/>
          </a:xfrm>
          <a:prstGeom prst="rect">
            <a:avLst/>
          </a:prstGeom>
          <a:noFill/>
        </p:spPr>
        <p:txBody>
          <a:bodyPr wrap="square">
            <a:spAutoFit/>
          </a:bodyPr>
          <a:lstStyle/>
          <a:p>
            <a:pPr xmlns:a="http://schemas.openxmlformats.org/drawingml/2006/main" algn="ctr"/>
            <a:r xmlns:a="http://schemas.openxmlformats.org/drawingml/2006/main">
              <a:rPr lang="fr" sz="3600">
                <a:solidFill>
                  <a:srgbClr val="FD3259"/>
                </a:solidFill>
                <a:latin typeface="Arial Black" panose="020b0a04020102020204" pitchFamily="34" charset="0"/>
              </a:rPr>
              <a:t>Module 1</a:t>
            </a:r>
          </a:p>
          <a:p>
            <a:pPr xmlns:a="http://schemas.openxmlformats.org/drawingml/2006/main" algn="ctr"/>
            <a:r xmlns:a="http://schemas.openxmlformats.org/drawingml/2006/main">
              <a:rPr lang="fr" sz="3600">
                <a:solidFill>
                  <a:srgbClr val="FD3259"/>
                </a:solidFill>
                <a:latin typeface="Arial Black" panose="020b0a04020102020204" pitchFamily="34" charset="0"/>
              </a:rPr>
              <a:t>Introduction à la narration et aux histoires africaines</a:t>
            </a:r>
            <a:r xmlns:a="http://schemas.openxmlformats.org/drawingml/2006/main">
              <a:rPr lang="fr" sz="3600">
                <a:solidFill>
                  <a:srgbClr val="FD3259"/>
                </a:solidFill>
                <a:latin typeface="Arial Black" panose="020b0a04020102020204" pitchFamily="34" charset="0"/>
              </a:rPr>
              <a:t> </a:t>
            </a:r>
          </a:p>
        </p:txBody>
      </p:sp>
      <p:sp>
        <p:nvSpPr>
          <p:cNvPr id="15" name="Rectangle 14">
            <a:extLst>
              <a:ext uri="{FF2B5EF4-FFF2-40B4-BE49-F238E27FC236}">
                <a16:creationId xmlns:a16="http://schemas.microsoft.com/office/drawing/2014/main" id="{F7D73DF4-2B76-4323-80B6-2532243EBF9E}"/>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3" name="Picture 12" descr="Text&#10;&#10;Description automatically generated">
            <a:extLst>
              <a:ext uri="{FF2B5EF4-FFF2-40B4-BE49-F238E27FC236}">
                <a16:creationId xmlns:a16="http://schemas.microsoft.com/office/drawing/2014/main" id="{156A8989-763A-4EFF-9DBE-363C9C2A3E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2" name="Rectangle 21">
            <a:extLst>
              <a:ext uri="{FF2B5EF4-FFF2-40B4-BE49-F238E27FC236}">
                <a16:creationId xmlns:a16="http://schemas.microsoft.com/office/drawing/2014/main" id="{CC0D7A0A-3C4B-4272-AC01-DE4BA56C4E11}"/>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7" name="Graphic 26">
            <a:extLst>
              <a:ext uri="{FF2B5EF4-FFF2-40B4-BE49-F238E27FC236}">
                <a16:creationId xmlns:a16="http://schemas.microsoft.com/office/drawing/2014/main" id="{3BE1F441-96E3-4057-93CB-F16A76E98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74639" y="152449"/>
            <a:ext cx="462675" cy="709197"/>
          </a:xfrm>
          <a:prstGeom prst="rect">
            <a:avLst/>
          </a:prstGeom>
        </p:spPr>
      </p:pic>
    </p:spTree>
    <p:extLst>
      <p:ext uri="{BB962C8B-B14F-4D97-AF65-F5344CB8AC3E}">
        <p14:creationId xmlns:p14="http://schemas.microsoft.com/office/powerpoint/2010/main" val="3222281160"/>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6" name="Graphic 15">
            <a:extLst>
              <a:ext uri="{FF2B5EF4-FFF2-40B4-BE49-F238E27FC236}">
                <a16:creationId xmlns:a16="http://schemas.microsoft.com/office/drawing/2014/main" id="{8D941ED3-20A0-4644-99BE-9B5013579F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3" name="Rectangle 22">
            <a:extLst>
              <a:ext uri="{FF2B5EF4-FFF2-40B4-BE49-F238E27FC236}">
                <a16:creationId xmlns:a16="http://schemas.microsoft.com/office/drawing/2014/main" id="{01B383B6-DFE3-4E72-AA66-C417D5E5ACB0}"/>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4" name="Graphic 23">
            <a:extLst>
              <a:ext uri="{FF2B5EF4-FFF2-40B4-BE49-F238E27FC236}">
                <a16:creationId xmlns:a16="http://schemas.microsoft.com/office/drawing/2014/main" id="{707A01FA-2283-42D9-9837-EAF33BAD34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sp>
        <p:nvSpPr>
          <p:cNvPr id="7" name="TextBox 8">
            <a:extLst>
              <a:ext uri="{FF2B5EF4-FFF2-40B4-BE49-F238E27FC236}">
                <a16:creationId xmlns:a16="http://schemas.microsoft.com/office/drawing/2014/main" id="{4F3D5561-76DE-45E2-9799-53D6DA9EFB24}"/>
              </a:ext>
            </a:extLst>
          </p:cNvPr>
          <p:cNvSpPr txBox="1"/>
          <p:nvPr/>
        </p:nvSpPr>
        <p:spPr>
          <a:xfrm>
            <a:off x="212219" y="1843950"/>
            <a:ext cx="3974841" cy="3170099"/>
          </a:xfrm>
          <a:prstGeom prst="rect">
            <a:avLst/>
          </a:prstGeom>
          <a:noFill/>
        </p:spPr>
        <p:txBody>
          <a:bodyPr wrap="square">
            <a:spAutoFit/>
          </a:bodyPr>
          <a:lstStyle/>
          <a:p>
            <a:r xmlns:a="http://schemas.openxmlformats.org/drawingml/2006/main">
              <a:rPr lang="fr" sz="4000">
                <a:solidFill>
                  <a:srgbClr val="35475C"/>
                </a:solidFill>
                <a:latin typeface="Arial Black" panose="020b0a04020102020204" pitchFamily="34" charset="0"/>
              </a:rPr>
              <a:t>Conte Africain : Une Expérience Participative Communautaire</a:t>
            </a:r>
            <a:endParaRPr xmlns:a="http://schemas.openxmlformats.org/drawingml/2006/main" lang="en-IE" sz="4000">
              <a:solidFill>
                <a:srgbClr val="35475C"/>
              </a:solidFill>
              <a:latin typeface="Arial Black" panose="020b0a04020102020204" pitchFamily="34" charset="0"/>
            </a:endParaRPr>
          </a:p>
        </p:txBody>
      </p:sp>
    </p:spTree>
    <p:extLst>
      <p:ext uri="{BB962C8B-B14F-4D97-AF65-F5344CB8AC3E}">
        <p14:creationId xmlns:p14="http://schemas.microsoft.com/office/powerpoint/2010/main" val="3175849500"/>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8209" name="Rectangle 7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10" name="Group 77">
            <a:extLst>
              <a:ext uri="{FF2B5EF4-FFF2-40B4-BE49-F238E27FC236}">
                <a16:creationId xmlns:a16="http://schemas.microsoft.com/office/drawing/2014/main" id="{C34A4475-365F-4381-A542-4698D6377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79" name="Isosceles Triangle 78">
              <a:extLst>
                <a:ext uri="{FF2B5EF4-FFF2-40B4-BE49-F238E27FC236}">
                  <a16:creationId xmlns:a16="http://schemas.microsoft.com/office/drawing/2014/main" id="{148F8F8B-B172-475E-9119-57F2A1C87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1B0349D0-97A5-4654-A515-C72EA9E0B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96" name="Picture 4" descr="African Storyteller: imágenes, fotos de stock y vectores | Shutterstock">
            <a:extLst>
              <a:ext uri="{FF2B5EF4-FFF2-40B4-BE49-F238E27FC236}">
                <a16:creationId xmlns:a16="http://schemas.microsoft.com/office/drawing/2014/main" id="{357BE87A-6954-40B4-8BD8-B7965744C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360"/>
          <a:stretch>
            <a:fillRect/>
          </a:stretch>
        </p:blipFill>
        <p:spPr bwMode="auto">
          <a:xfrm>
            <a:off x="877727" y="713128"/>
            <a:ext cx="3181351" cy="2467818"/>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E6A3848C-D3BE-4C27-B5E9-E9A17BA114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467" y="3509433"/>
            <a:ext cx="3415612" cy="2012771"/>
          </a:xfrm>
          <a:prstGeom prst="rect">
            <a:avLst/>
          </a:prstGeom>
        </p:spPr>
      </p:pic>
      <p:sp>
        <p:nvSpPr>
          <p:cNvPr id="8" name="CuadroTexto 7">
            <a:extLst>
              <a:ext uri="{FF2B5EF4-FFF2-40B4-BE49-F238E27FC236}">
                <a16:creationId xmlns:a16="http://schemas.microsoft.com/office/drawing/2014/main" id="{764D62B8-C6A3-4C06-9AB5-C7AD926F7F74}"/>
              </a:ext>
            </a:extLst>
          </p:cNvPr>
          <p:cNvSpPr txBox="1"/>
          <p:nvPr/>
        </p:nvSpPr>
        <p:spPr>
          <a:xfrm>
            <a:off x="4479546" y="858949"/>
            <a:ext cx="6895092" cy="2176176"/>
          </a:xfrm>
          <a:prstGeom prst="rect">
            <a:avLst/>
          </a:prstGeom>
        </p:spPr>
        <p:txBody>
          <a:bodyPr vert="horz" lIns="91440" tIns="45720" rIns="91440" bIns="45720" rtlCol="0">
            <a:normAutofit/>
          </a:bodyPr>
          <a:lstStyle/>
          <a:p>
            <a:pPr xmlns:a="http://schemas.openxmlformats.org/drawingml/2006/main">
              <a:lnSpc>
                <a:spcPct val="90000"/>
              </a:lnSpc>
              <a:spcAft>
                <a:spcPts val="1200"/>
              </a:spcAft>
            </a:pPr>
            <a:r xmlns:a="http://schemas.openxmlformats.org/drawingml/2006/main">
              <a:rPr lang="fr" sz="2400"/>
              <a:t>La narration orale africaine est essentiellement une expérience et un phénomène participatifs communautaires. C'est un événement communautaire partagé où les gens se rassemblent, écoutent et participent à des récits et des histoires d'actes passés, de croyances, de sagesse, de conseils, de morale, de tabous et de mythes.</a:t>
            </a:r>
          </a:p>
        </p:txBody>
      </p:sp>
      <p:grpSp>
        <p:nvGrpSpPr>
          <p:cNvPr id="8211" name="Group 81">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83" name="Isosceles Triangle 8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7" name="Rectangle 796">
            <a:extLst>
              <a:ext uri="{FF2B5EF4-FFF2-40B4-BE49-F238E27FC236}">
                <a16:creationId xmlns:a16="http://schemas.microsoft.com/office/drawing/2014/main" id="{42938790-351F-44E5-B174-C9BF323FE894}"/>
              </a:ext>
            </a:extLst>
          </p:cNvPr>
          <p:cNvSpPr/>
          <p:nvPr/>
        </p:nvSpPr>
        <p:spPr>
          <a:xfrm>
            <a:off x="10435590" y="57150"/>
            <a:ext cx="1756410" cy="56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99" name="Rectangle 798">
            <a:extLst>
              <a:ext uri="{FF2B5EF4-FFF2-40B4-BE49-F238E27FC236}">
                <a16:creationId xmlns:a16="http://schemas.microsoft.com/office/drawing/2014/main" id="{F166ADFE-46C8-40A5-AB05-A7D33DC5C22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800" name="Picture 799" descr="Text&#10;&#10;Description automatically generated">
            <a:extLst>
              <a:ext uri="{FF2B5EF4-FFF2-40B4-BE49-F238E27FC236}">
                <a16:creationId xmlns:a16="http://schemas.microsoft.com/office/drawing/2014/main" id="{27D8DDC0-E570-4532-A0F1-120FDC56E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2" name="Rectangle 21">
            <a:extLst>
              <a:ext uri="{FF2B5EF4-FFF2-40B4-BE49-F238E27FC236}">
                <a16:creationId xmlns:a16="http://schemas.microsoft.com/office/drawing/2014/main" id="{5260274E-DBA9-4433-B2B0-C87875A7F80E}"/>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3" name="Graphic 22">
            <a:extLst>
              <a:ext uri="{FF2B5EF4-FFF2-40B4-BE49-F238E27FC236}">
                <a16:creationId xmlns:a16="http://schemas.microsoft.com/office/drawing/2014/main" id="{A507D2DF-0C99-4EBD-8C41-C66619ED5F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4639" y="152449"/>
            <a:ext cx="462675" cy="709197"/>
          </a:xfrm>
          <a:prstGeom prst="rect">
            <a:avLst/>
          </a:prstGeom>
        </p:spPr>
      </p:pic>
      <p:sp>
        <p:nvSpPr>
          <p:cNvPr id="2" name="AutoShape 2" descr="African Storyteller: imágenes, fotos de stock y vectores | Shutterstock">
            <a:extLst>
              <a:ext uri="{FF2B5EF4-FFF2-40B4-BE49-F238E27FC236}">
                <a16:creationId xmlns:a16="http://schemas.microsoft.com/office/drawing/2014/main" id="{65EA4B50-F302-42F9-AFFE-8BE010D34B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 name="Graphic 3">
            <a:extLst>
              <a:ext uri="{FF2B5EF4-FFF2-40B4-BE49-F238E27FC236}">
                <a16:creationId xmlns:a16="http://schemas.microsoft.com/office/drawing/2014/main" id="{2070DAA9-3650-425F-B87E-84EEDF82817D}"/>
              </a:ext>
            </a:extLst>
          </p:cNvPr>
          <p:cNvPicPr>
            <a:picLocks noChangeAspect="1"/>
          </p:cNvPicPr>
          <p:nvPr/>
        </p:nvPicPr>
        <p:blipFill>
          <a:blip r:embed="rId3">
            <a:extLst>
              <a:ext uri="{96DAC541-7B7A-43D3-8B79-37D633B846F1}">
                <asvg:svgBlip xmlns:asvg="http://schemas.microsoft.com/office/drawing/2016/SVG/main" r:embed="rId8"/>
              </a:ext>
            </a:extLst>
          </a:blip>
          <a:stretch>
            <a:fillRect/>
          </a:stretch>
        </p:blipFill>
        <p:spPr>
          <a:xfrm>
            <a:off x="2680388" y="3569542"/>
            <a:ext cx="3415612" cy="2012771"/>
          </a:xfrm>
          <a:prstGeom prst="rect">
            <a:avLst/>
          </a:prstGeom>
        </p:spPr>
      </p:pic>
      <p:pic>
        <p:nvPicPr>
          <p:cNvPr id="31" name="Graphic 3">
            <a:extLst>
              <a:ext uri="{FF2B5EF4-FFF2-40B4-BE49-F238E27FC236}">
                <a16:creationId xmlns:a16="http://schemas.microsoft.com/office/drawing/2014/main" id="{30F0DFA9-6F13-4554-BB40-47FD7107C08A}"/>
              </a:ext>
            </a:extLst>
          </p:cNvPr>
          <p:cNvPicPr>
            <a:picLocks noChangeAspect="1"/>
          </p:cNvPicPr>
          <p:nvPr/>
        </p:nvPicPr>
        <p:blipFill>
          <a:blip r:embed="rId3">
            <a:extLst>
              <a:ext uri="{96DAC541-7B7A-43D3-8B79-37D633B846F1}">
                <asvg:svgBlip xmlns:asvg="http://schemas.microsoft.com/office/drawing/2016/SVG/main" r:embed="rId9"/>
              </a:ext>
            </a:extLst>
          </a:blip>
          <a:stretch>
            <a:fillRect/>
          </a:stretch>
        </p:blipFill>
        <p:spPr>
          <a:xfrm>
            <a:off x="7697864" y="3615370"/>
            <a:ext cx="3415612" cy="2012771"/>
          </a:xfrm>
          <a:prstGeom prst="rect">
            <a:avLst/>
          </a:prstGeom>
        </p:spPr>
      </p:pic>
      <p:pic>
        <p:nvPicPr>
          <p:cNvPr id="32" name="Graphic 3">
            <a:extLst>
              <a:ext uri="{FF2B5EF4-FFF2-40B4-BE49-F238E27FC236}">
                <a16:creationId xmlns:a16="http://schemas.microsoft.com/office/drawing/2014/main" id="{78E2FE98-23A0-4417-80C2-A4B62F710C09}"/>
              </a:ext>
            </a:extLst>
          </p:cNvPr>
          <p:cNvPicPr>
            <a:picLocks noChangeAspect="1"/>
          </p:cNvPicPr>
          <p:nvPr/>
        </p:nvPicPr>
        <p:blipFill>
          <a:blip r:embed="rId3">
            <a:extLst>
              <a:ext uri="{96DAC541-7B7A-43D3-8B79-37D633B846F1}">
                <asvg:svgBlip xmlns:asvg="http://schemas.microsoft.com/office/drawing/2016/SVG/main" r:embed="rId10"/>
              </a:ext>
            </a:extLst>
          </a:blip>
          <a:stretch>
            <a:fillRect/>
          </a:stretch>
        </p:blipFill>
        <p:spPr>
          <a:xfrm>
            <a:off x="5533412" y="3509432"/>
            <a:ext cx="3415612" cy="2012771"/>
          </a:xfrm>
          <a:prstGeom prst="rect">
            <a:avLst/>
          </a:prstGeom>
        </p:spPr>
      </p:pic>
    </p:spTree>
    <p:extLst>
      <p:ext uri="{BB962C8B-B14F-4D97-AF65-F5344CB8AC3E}">
        <p14:creationId xmlns:p14="http://schemas.microsoft.com/office/powerpoint/2010/main" val="2326899160"/>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74" name="Rectangle 73">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Maimouna performing">
            <a:extLst>
              <a:ext uri="{FF2B5EF4-FFF2-40B4-BE49-F238E27FC236}">
                <a16:creationId xmlns:a16="http://schemas.microsoft.com/office/drawing/2014/main" id="{C67E8A2A-E95D-446C-A9A3-F02C6739505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353" y="1040724"/>
            <a:ext cx="4555700" cy="2562581"/>
          </a:xfrm>
          <a:custGeom>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extLst>
            <a:ext uri="{909E8E84-426E-40DD-AFC4-6F175D3DCCD1}">
              <a14:hiddenFill xmlns:a14="http://schemas.microsoft.com/office/drawing/2010/main">
                <a:solidFill>
                  <a:srgbClr val="FFFFFF"/>
                </a:solidFill>
              </a14:hiddenFill>
            </a:ext>
          </a:extLst>
        </p:spPr>
      </p:pic>
      <p:sp>
        <p:nvSpPr>
          <p:cNvPr id="76" name="Freeform: Shape 75">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a:extLst>
              <a:ext uri="{FF2B5EF4-FFF2-40B4-BE49-F238E27FC236}">
                <a16:creationId xmlns:a16="http://schemas.microsoft.com/office/drawing/2014/main" id="{E6A3848C-D3BE-4C27-B5E9-E9A17BA114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353" y="3589283"/>
            <a:ext cx="4555700" cy="2684608"/>
          </a:xfrm>
          <a:custGeom>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8" name="CuadroTexto 7">
            <a:extLst>
              <a:ext uri="{FF2B5EF4-FFF2-40B4-BE49-F238E27FC236}">
                <a16:creationId xmlns:a16="http://schemas.microsoft.com/office/drawing/2014/main" id="{764D62B8-C6A3-4C06-9AB5-C7AD926F7F74}"/>
              </a:ext>
            </a:extLst>
          </p:cNvPr>
          <p:cNvSpPr txBox="1"/>
          <p:nvPr/>
        </p:nvSpPr>
        <p:spPr>
          <a:xfrm>
            <a:off x="6151294" y="908588"/>
            <a:ext cx="5397237" cy="5389434"/>
          </a:xfrm>
          <a:prstGeom prst="rect">
            <a:avLst/>
          </a:prstGeom>
        </p:spPr>
        <p:txBody>
          <a:bodyPr vert="horz" lIns="91440" tIns="45720" rIns="91440" bIns="45720" rtlCol="0">
            <a:normAutofit/>
          </a:bodyPr>
          <a:lstStyle/>
          <a:p>
            <a:pPr xmlns:a="http://schemas.openxmlformats.org/drawingml/2006/main">
              <a:lnSpc>
                <a:spcPct val="90000"/>
              </a:lnSpc>
              <a:spcAft>
                <a:spcPts val="1200"/>
              </a:spcAft>
            </a:pPr>
            <a:r xmlns:a="http://schemas.openxmlformats.org/drawingml/2006/main">
              <a:rPr lang="fr" sz="2400"/>
              <a:t>Dans la plupart des cas, la narration africaine se déroule dans un cadre où le conteur et le public interagissent, les deux parties ayant des droits et des obligations. Ceci est analogue à la configuration des groupes de discussion occidentaux modernes. Dans la plupart des sociétés africaines traditionnelles, tout le monde participe à la narration formelle et informelle sous la forme d'une performance orale interactive. La participation à de telles activités est une partie essentielle de la vie communautaire traditionnelle africaine, et la formation de base aux arts et compétences oraux d'une culture spécifique est une partie essentielle de l'éducation indigène traditionnelle des enfants sur leur chemin vers la pleine humanité.</a:t>
            </a:r>
          </a:p>
        </p:txBody>
      </p:sp>
      <p:sp>
        <p:nvSpPr>
          <p:cNvPr id="78" name="Arc 77">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7" name="Rectangle 796">
            <a:extLst>
              <a:ext uri="{FF2B5EF4-FFF2-40B4-BE49-F238E27FC236}">
                <a16:creationId xmlns:a16="http://schemas.microsoft.com/office/drawing/2014/main" id="{42938790-351F-44E5-B174-C9BF323FE894}"/>
              </a:ext>
            </a:extLst>
          </p:cNvPr>
          <p:cNvSpPr/>
          <p:nvPr/>
        </p:nvSpPr>
        <p:spPr>
          <a:xfrm>
            <a:off x="10435590" y="57150"/>
            <a:ext cx="1756410" cy="56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99" name="Rectangle 798">
            <a:extLst>
              <a:ext uri="{FF2B5EF4-FFF2-40B4-BE49-F238E27FC236}">
                <a16:creationId xmlns:a16="http://schemas.microsoft.com/office/drawing/2014/main" id="{F166ADFE-46C8-40A5-AB05-A7D33DC5C22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800" name="Picture 799" descr="Text&#10;&#10;Description automatically generated">
            <a:extLst>
              <a:ext uri="{FF2B5EF4-FFF2-40B4-BE49-F238E27FC236}">
                <a16:creationId xmlns:a16="http://schemas.microsoft.com/office/drawing/2014/main" id="{27D8DDC0-E570-4532-A0F1-120FDC56E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2" name="Rectangle 21">
            <a:extLst>
              <a:ext uri="{FF2B5EF4-FFF2-40B4-BE49-F238E27FC236}">
                <a16:creationId xmlns:a16="http://schemas.microsoft.com/office/drawing/2014/main" id="{5260274E-DBA9-4433-B2B0-C87875A7F80E}"/>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3" name="Graphic 22">
            <a:extLst>
              <a:ext uri="{FF2B5EF4-FFF2-40B4-BE49-F238E27FC236}">
                <a16:creationId xmlns:a16="http://schemas.microsoft.com/office/drawing/2014/main" id="{A507D2DF-0C99-4EBD-8C41-C66619ED5F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4639" y="152449"/>
            <a:ext cx="462675" cy="709197"/>
          </a:xfrm>
          <a:prstGeom prst="rect">
            <a:avLst/>
          </a:prstGeom>
        </p:spPr>
      </p:pic>
    </p:spTree>
    <p:extLst>
      <p:ext uri="{BB962C8B-B14F-4D97-AF65-F5344CB8AC3E}">
        <p14:creationId xmlns:p14="http://schemas.microsoft.com/office/powerpoint/2010/main" val="298979397"/>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199" name="Rectangle 198">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764D62B8-C6A3-4C06-9AB5-C7AD926F7F74}"/>
              </a:ext>
            </a:extLst>
          </p:cNvPr>
          <p:cNvSpPr txBox="1"/>
          <p:nvPr/>
        </p:nvSpPr>
        <p:spPr>
          <a:xfrm>
            <a:off x="924128" y="677702"/>
            <a:ext cx="10441451" cy="1680519"/>
          </a:xfrm>
          <a:prstGeom prst="rect">
            <a:avLst/>
          </a:prstGeom>
        </p:spPr>
        <p:txBody>
          <a:bodyPr vert="horz" lIns="91440" tIns="45720" rIns="91440" bIns="45720" rtlCol="0" anchor="ctr">
            <a:normAutofit/>
          </a:bodyPr>
          <a:lstStyle/>
          <a:p>
            <a:pPr xmlns:a="http://schemas.openxmlformats.org/drawingml/2006/main">
              <a:lnSpc>
                <a:spcPct val="90000"/>
              </a:lnSpc>
              <a:spcAft>
                <a:spcPts val="1200"/>
              </a:spcAft>
            </a:pPr>
            <a:r xmlns:a="http://schemas.openxmlformats.org/drawingml/2006/main">
              <a:rPr lang="fr" sz="2400"/>
              <a:t>De nombreux conteurs accomplis dans ces cultures africaines sont des membres respectés de la communauté qui ont maîtrisé de nombreux usages verbaux complexes de proverbes et de paraboles, des compétences musicales et de mémoire après des années de formation communautaire traditionnelle.</a:t>
            </a:r>
          </a:p>
        </p:txBody>
      </p:sp>
      <p:pic>
        <p:nvPicPr>
          <p:cNvPr id="10242" name="Picture 2" descr="NNE AGWU AFRIKAN STORYTELLING FESTIVAL | July 27 - August 1 - 2016 - Whats  On Africa">
            <a:extLst>
              <a:ext uri="{FF2B5EF4-FFF2-40B4-BE49-F238E27FC236}">
                <a16:creationId xmlns:a16="http://schemas.microsoft.com/office/drawing/2014/main" id="{ED1D4CDF-8406-493B-8E93-040DB28D7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4" t="7577" r="1949"/>
          <a:stretch>
            <a:fillRect/>
          </a:stretch>
        </p:blipFill>
        <p:spPr bwMode="auto">
          <a:xfrm>
            <a:off x="924128" y="2665374"/>
            <a:ext cx="4980561" cy="3151918"/>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E6A3848C-D3BE-4C27-B5E9-E9A17BA114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8394" y="2664210"/>
            <a:ext cx="5167185" cy="3151918"/>
          </a:xfrm>
          <a:prstGeom prst="rect">
            <a:avLst/>
          </a:prstGeom>
        </p:spPr>
      </p:pic>
      <p:sp>
        <p:nvSpPr>
          <p:cNvPr id="797" name="Rectangle 796">
            <a:extLst>
              <a:ext uri="{FF2B5EF4-FFF2-40B4-BE49-F238E27FC236}">
                <a16:creationId xmlns:a16="http://schemas.microsoft.com/office/drawing/2014/main" id="{42938790-351F-44E5-B174-C9BF323FE894}"/>
              </a:ext>
            </a:extLst>
          </p:cNvPr>
          <p:cNvSpPr/>
          <p:nvPr/>
        </p:nvSpPr>
        <p:spPr>
          <a:xfrm>
            <a:off x="10435590" y="57150"/>
            <a:ext cx="1756410" cy="56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99" name="Rectangle 798">
            <a:extLst>
              <a:ext uri="{FF2B5EF4-FFF2-40B4-BE49-F238E27FC236}">
                <a16:creationId xmlns:a16="http://schemas.microsoft.com/office/drawing/2014/main" id="{F166ADFE-46C8-40A5-AB05-A7D33DC5C22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800" name="Picture 799" descr="Text&#10;&#10;Description automatically generated">
            <a:extLst>
              <a:ext uri="{FF2B5EF4-FFF2-40B4-BE49-F238E27FC236}">
                <a16:creationId xmlns:a16="http://schemas.microsoft.com/office/drawing/2014/main" id="{27D8DDC0-E570-4532-A0F1-120FDC56E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2" name="Rectangle 21">
            <a:extLst>
              <a:ext uri="{FF2B5EF4-FFF2-40B4-BE49-F238E27FC236}">
                <a16:creationId xmlns:a16="http://schemas.microsoft.com/office/drawing/2014/main" id="{5260274E-DBA9-4433-B2B0-C87875A7F80E}"/>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3" name="Graphic 22">
            <a:extLst>
              <a:ext uri="{FF2B5EF4-FFF2-40B4-BE49-F238E27FC236}">
                <a16:creationId xmlns:a16="http://schemas.microsoft.com/office/drawing/2014/main" id="{A507D2DF-0C99-4EBD-8C41-C66619ED5F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4639" y="152449"/>
            <a:ext cx="462675" cy="709197"/>
          </a:xfrm>
          <a:prstGeom prst="rect">
            <a:avLst/>
          </a:prstGeom>
        </p:spPr>
      </p:pic>
    </p:spTree>
    <p:extLst>
      <p:ext uri="{BB962C8B-B14F-4D97-AF65-F5344CB8AC3E}">
        <p14:creationId xmlns:p14="http://schemas.microsoft.com/office/powerpoint/2010/main" val="2302851992"/>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Graphic 2">
            <a:extLst>
              <a:ext uri="{FF2B5EF4-FFF2-40B4-BE49-F238E27FC236}">
                <a16:creationId xmlns:a16="http://schemas.microsoft.com/office/drawing/2014/main" id="{DE649EF9-5553-4BC9-802D-E572761702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9" name="Graphic 18">
            <a:extLst>
              <a:ext uri="{FF2B5EF4-FFF2-40B4-BE49-F238E27FC236}">
                <a16:creationId xmlns:a16="http://schemas.microsoft.com/office/drawing/2014/main" id="{D0D085F6-C553-4A55-9352-6EC4949F87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10836" y="461082"/>
            <a:ext cx="7363984" cy="4933766"/>
          </a:xfrm>
          <a:prstGeom prst="rect">
            <a:avLst/>
          </a:prstGeom>
        </p:spPr>
      </p:pic>
      <p:sp>
        <p:nvSpPr>
          <p:cNvPr id="10" name="Rectangle 9">
            <a:extLst>
              <a:ext uri="{FF2B5EF4-FFF2-40B4-BE49-F238E27FC236}">
                <a16:creationId xmlns:a16="http://schemas.microsoft.com/office/drawing/2014/main"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1" name="Picture 10" descr="Text&#10;&#10;Description automatically generated">
            <a:extLst>
              <a:ext uri="{FF2B5EF4-FFF2-40B4-BE49-F238E27FC236}">
                <a16:creationId xmlns:a16="http://schemas.microsoft.com/office/drawing/2014/main" id="{6F8DC553-3085-417C-B38A-F5973F5C52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12" name="Rectangle 11">
            <a:extLst>
              <a:ext uri="{FF2B5EF4-FFF2-40B4-BE49-F238E27FC236}">
                <a16:creationId xmlns:a16="http://schemas.microsoft.com/office/drawing/2014/main" id="{D105448E-D956-41DD-8A6E-1A1A50743E66}"/>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3" name="Graphic 12">
            <a:extLst>
              <a:ext uri="{FF2B5EF4-FFF2-40B4-BE49-F238E27FC236}">
                <a16:creationId xmlns:a16="http://schemas.microsoft.com/office/drawing/2014/main" id="{7797828F-512B-4EBF-A670-1AF94F27F0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74639" y="152449"/>
            <a:ext cx="462675" cy="709197"/>
          </a:xfrm>
          <a:prstGeom prst="rect">
            <a:avLst/>
          </a:prstGeom>
        </p:spPr>
      </p:pic>
      <p:sp>
        <p:nvSpPr>
          <p:cNvPr id="8" name="TextBox 8">
            <a:extLst>
              <a:ext uri="{FF2B5EF4-FFF2-40B4-BE49-F238E27FC236}">
                <a16:creationId xmlns:a16="http://schemas.microsoft.com/office/drawing/2014/main" id="{077B579B-51EF-4E53-925A-938B66899B19}"/>
              </a:ext>
            </a:extLst>
          </p:cNvPr>
          <p:cNvSpPr txBox="1"/>
          <p:nvPr/>
        </p:nvSpPr>
        <p:spPr>
          <a:xfrm>
            <a:off x="2997272" y="2302278"/>
            <a:ext cx="6197455" cy="1200329"/>
          </a:xfrm>
          <a:prstGeom prst="rect">
            <a:avLst/>
          </a:prstGeom>
          <a:noFill/>
        </p:spPr>
        <p:txBody>
          <a:bodyPr wrap="square">
            <a:spAutoFit/>
          </a:bodyPr>
          <a:lstStyle/>
          <a:p>
            <a:pPr xmlns:a="http://schemas.openxmlformats.org/drawingml/2006/main" algn="ctr"/>
            <a:r xmlns:a="http://schemas.openxmlformats.org/drawingml/2006/main">
              <a:rPr lang="fr" sz="3600">
                <a:solidFill>
                  <a:srgbClr val="35475C"/>
                </a:solidFill>
                <a:latin typeface="Arial Black" panose="020b0a04020102020204" pitchFamily="34" charset="0"/>
              </a:rPr>
              <a:t>Unité 2</a:t>
            </a:r>
          </a:p>
          <a:p>
            <a:pPr xmlns:a="http://schemas.openxmlformats.org/drawingml/2006/main" algn="ctr"/>
            <a:r xmlns:a="http://schemas.openxmlformats.org/drawingml/2006/main">
              <a:rPr lang="fr" sz="3600" err="1">
                <a:solidFill>
                  <a:srgbClr val="35475C"/>
                </a:solidFill>
                <a:latin typeface="Arial Black" panose="020b0a04020102020204" pitchFamily="34" charset="0"/>
              </a:rPr>
              <a:t>Contes africains</a:t>
            </a:r>
            <a:endParaRPr xmlns:a="http://schemas.openxmlformats.org/drawingml/2006/main" lang="en-IE" sz="3600">
              <a:solidFill>
                <a:srgbClr val="35475C"/>
              </a:solidFill>
              <a:latin typeface="Arial Black" panose="020b0a04020102020204" pitchFamily="34" charset="0"/>
            </a:endParaRPr>
          </a:p>
        </p:txBody>
      </p:sp>
    </p:spTree>
    <p:extLst>
      <p:ext uri="{BB962C8B-B14F-4D97-AF65-F5344CB8AC3E}">
        <p14:creationId xmlns:p14="http://schemas.microsoft.com/office/powerpoint/2010/main" val="2370831429"/>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6" name="Graphic 15">
            <a:extLst>
              <a:ext uri="{FF2B5EF4-FFF2-40B4-BE49-F238E27FC236}">
                <a16:creationId xmlns:a16="http://schemas.microsoft.com/office/drawing/2014/main" id="{8D941ED3-20A0-4644-99BE-9B5013579F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3" name="Rectangle 22">
            <a:extLst>
              <a:ext uri="{FF2B5EF4-FFF2-40B4-BE49-F238E27FC236}">
                <a16:creationId xmlns:a16="http://schemas.microsoft.com/office/drawing/2014/main" id="{01B383B6-DFE3-4E72-AA66-C417D5E5ACB0}"/>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4" name="Graphic 23">
            <a:extLst>
              <a:ext uri="{FF2B5EF4-FFF2-40B4-BE49-F238E27FC236}">
                <a16:creationId xmlns:a16="http://schemas.microsoft.com/office/drawing/2014/main" id="{707A01FA-2283-42D9-9837-EAF33BAD34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sp>
        <p:nvSpPr>
          <p:cNvPr id="7" name="TextBox 8">
            <a:extLst>
              <a:ext uri="{FF2B5EF4-FFF2-40B4-BE49-F238E27FC236}">
                <a16:creationId xmlns:a16="http://schemas.microsoft.com/office/drawing/2014/main" id="{4F3D5561-76DE-45E2-9799-53D6DA9EFB24}"/>
              </a:ext>
            </a:extLst>
          </p:cNvPr>
          <p:cNvSpPr txBox="1"/>
          <p:nvPr/>
        </p:nvSpPr>
        <p:spPr>
          <a:xfrm>
            <a:off x="212219" y="2459504"/>
            <a:ext cx="3501365" cy="1938992"/>
          </a:xfrm>
          <a:prstGeom prst="rect">
            <a:avLst/>
          </a:prstGeom>
          <a:noFill/>
        </p:spPr>
        <p:txBody>
          <a:bodyPr wrap="square">
            <a:spAutoFit/>
          </a:bodyPr>
          <a:lstStyle/>
          <a:p>
            <a:r xmlns:a="http://schemas.openxmlformats.org/drawingml/2006/main">
              <a:rPr lang="fr" sz="4000">
                <a:solidFill>
                  <a:srgbClr val="35475C"/>
                </a:solidFill>
                <a:latin typeface="Arial Black" panose="020b0a04020102020204" pitchFamily="34" charset="0"/>
              </a:rPr>
              <a:t>Structure des histoires africaines</a:t>
            </a:r>
            <a:endParaRPr xmlns:a="http://schemas.openxmlformats.org/drawingml/2006/main" lang="en-IE" sz="4000" i="1">
              <a:solidFill>
                <a:srgbClr val="35475C"/>
              </a:solidFill>
              <a:latin typeface="Arial Black" panose="020b0a04020102020204" pitchFamily="34" charset="0"/>
            </a:endParaRPr>
          </a:p>
        </p:txBody>
      </p:sp>
    </p:spTree>
    <p:extLst>
      <p:ext uri="{BB962C8B-B14F-4D97-AF65-F5344CB8AC3E}">
        <p14:creationId xmlns:p14="http://schemas.microsoft.com/office/powerpoint/2010/main" val="2140879839"/>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135" name="Rectangle 134">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African Tales – Words of Wisdom: Intro to Philosophy">
            <a:extLst>
              <a:ext uri="{FF2B5EF4-FFF2-40B4-BE49-F238E27FC236}">
                <a16:creationId xmlns:a16="http://schemas.microsoft.com/office/drawing/2014/main" id="{51617FC3-1073-4830-95D2-F2724EECD9A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353" y="899755"/>
            <a:ext cx="4555700" cy="2562581"/>
          </a:xfrm>
          <a:custGeom>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a:extLst>
              <a:ext uri="{FF2B5EF4-FFF2-40B4-BE49-F238E27FC236}">
                <a16:creationId xmlns:a16="http://schemas.microsoft.com/office/drawing/2014/main" id="{E6A3848C-D3BE-4C27-B5E9-E9A17BA114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353" y="3550371"/>
            <a:ext cx="4555700" cy="2684608"/>
          </a:xfrm>
          <a:custGeom>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8" name="CuadroTexto 7">
            <a:extLst>
              <a:ext uri="{FF2B5EF4-FFF2-40B4-BE49-F238E27FC236}">
                <a16:creationId xmlns:a16="http://schemas.microsoft.com/office/drawing/2014/main" id="{764D62B8-C6A3-4C06-9AB5-C7AD926F7F74}"/>
              </a:ext>
            </a:extLst>
          </p:cNvPr>
          <p:cNvSpPr txBox="1"/>
          <p:nvPr/>
        </p:nvSpPr>
        <p:spPr>
          <a:xfrm>
            <a:off x="5817140" y="836579"/>
            <a:ext cx="6139519" cy="5964271"/>
          </a:xfrm>
          <a:prstGeom prst="rect">
            <a:avLst/>
          </a:prstGeom>
        </p:spPr>
        <p:txBody>
          <a:bodyPr vert="horz" lIns="91440" tIns="45720" rIns="91440" bIns="45720" rtlCol="0">
            <a:normAutofit fontScale="92500" lnSpcReduction="20000"/>
          </a:bodyPr>
          <a:lstStyle/>
          <a:p>
            <a:pPr xmlns:a="http://schemas.openxmlformats.org/drawingml/2006/main">
              <a:lnSpc>
                <a:spcPct val="90000"/>
              </a:lnSpc>
              <a:spcAft>
                <a:spcPts val="1200"/>
              </a:spcAft>
            </a:pPr>
            <a:r xmlns:a="http://schemas.openxmlformats.org/drawingml/2006/main">
              <a:rPr lang="fr" sz="2400"/>
              <a:t>La plupart des histoires dans le cadre africain sont divisées en trois sections : l'introduction, la section du corps et la conclusion.</a:t>
            </a:r>
          </a:p>
          <a:p>
            <a:pPr xmlns:a="http://schemas.openxmlformats.org/drawingml/2006/main">
              <a:lnSpc>
                <a:spcPct val="90000"/>
              </a:lnSpc>
              <a:spcAft>
                <a:spcPts val="1200"/>
              </a:spcAft>
            </a:pPr>
            <a:r xmlns:a="http://schemas.openxmlformats.org/drawingml/2006/main">
              <a:rPr lang="fr" sz="2400"/>
              <a:t>Après avoir engagé la participation du public, le conteur plante le décor en présentant les personnages et en définissant le conflit avec diverses techniques et gestes.</a:t>
            </a:r>
          </a:p>
          <a:p>
            <a:pPr xmlns:a="http://schemas.openxmlformats.org/drawingml/2006/main">
              <a:lnSpc>
                <a:spcPct val="90000"/>
              </a:lnSpc>
              <a:spcAft>
                <a:spcPts val="1200"/>
              </a:spcAft>
            </a:pPr>
            <a:r xmlns:a="http://schemas.openxmlformats.org/drawingml/2006/main">
              <a:rPr lang="fr" sz="2400"/>
              <a:t>Au Zimbabwe, par exemple, le public participe à une véritable pièce de théâtre en chantant, en dansant et en criant en rythme en réponse au conteur. En termes de style, le conteur prend une décision et le public réagit en conséquence.</a:t>
            </a:r>
          </a:p>
          <a:p>
            <a:pPr xmlns:a="http://schemas.openxmlformats.org/drawingml/2006/main">
              <a:lnSpc>
                <a:spcPct val="90000"/>
              </a:lnSpc>
              <a:spcAft>
                <a:spcPts val="1200"/>
              </a:spcAft>
            </a:pPr>
            <a:r xmlns:a="http://schemas.openxmlformats.org/drawingml/2006/main">
              <a:rPr lang="fr" sz="2400"/>
              <a:t>Le conteur emploie un langage vibrant, riche en images et en symboles. De nombreux personnages de l'histoire sont imité par le conteur.</a:t>
            </a:r>
          </a:p>
          <a:p>
            <a:pPr xmlns:a="http://schemas.openxmlformats.org/drawingml/2006/main">
              <a:lnSpc>
                <a:spcPct val="90000"/>
              </a:lnSpc>
              <a:spcAft>
                <a:spcPts val="1200"/>
              </a:spcAft>
            </a:pPr>
            <a:r xmlns:a="http://schemas.openxmlformats.org/drawingml/2006/main">
              <a:rPr lang="fr" sz="2400"/>
              <a:t>La conclusion de l'histoire met l'accent sur une déclaration morale ou finale qui a été initialement évoquée à la fois dans l'introduction et dans la section du corps.</a:t>
            </a:r>
          </a:p>
          <a:p>
            <a:pPr xmlns:a="http://schemas.openxmlformats.org/drawingml/2006/main">
              <a:lnSpc>
                <a:spcPct val="90000"/>
              </a:lnSpc>
              <a:spcAft>
                <a:spcPts val="1200"/>
              </a:spcAft>
            </a:pPr>
            <a:r xmlns:a="http://schemas.openxmlformats.org/drawingml/2006/main">
              <a:rPr lang="fr" sz="2400"/>
              <a:t>La structure de l'histoire démontre son importance et sa signification.</a:t>
            </a:r>
          </a:p>
        </p:txBody>
      </p:sp>
      <p:sp>
        <p:nvSpPr>
          <p:cNvPr id="139" name="Arc 138">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7" name="Rectangle 796">
            <a:extLst>
              <a:ext uri="{FF2B5EF4-FFF2-40B4-BE49-F238E27FC236}">
                <a16:creationId xmlns:a16="http://schemas.microsoft.com/office/drawing/2014/main" id="{42938790-351F-44E5-B174-C9BF323FE894}"/>
              </a:ext>
            </a:extLst>
          </p:cNvPr>
          <p:cNvSpPr/>
          <p:nvPr/>
        </p:nvSpPr>
        <p:spPr>
          <a:xfrm>
            <a:off x="10435590" y="57150"/>
            <a:ext cx="1756410" cy="56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99" name="Rectangle 798">
            <a:extLst>
              <a:ext uri="{FF2B5EF4-FFF2-40B4-BE49-F238E27FC236}">
                <a16:creationId xmlns:a16="http://schemas.microsoft.com/office/drawing/2014/main" id="{F166ADFE-46C8-40A5-AB05-A7D33DC5C22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800" name="Picture 799" descr="Text&#10;&#10;Description automatically generated">
            <a:extLst>
              <a:ext uri="{FF2B5EF4-FFF2-40B4-BE49-F238E27FC236}">
                <a16:creationId xmlns:a16="http://schemas.microsoft.com/office/drawing/2014/main" id="{27D8DDC0-E570-4532-A0F1-120FDC56E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2" name="Rectangle 21">
            <a:extLst>
              <a:ext uri="{FF2B5EF4-FFF2-40B4-BE49-F238E27FC236}">
                <a16:creationId xmlns:a16="http://schemas.microsoft.com/office/drawing/2014/main" id="{5260274E-DBA9-4433-B2B0-C87875A7F80E}"/>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3" name="Graphic 22">
            <a:extLst>
              <a:ext uri="{FF2B5EF4-FFF2-40B4-BE49-F238E27FC236}">
                <a16:creationId xmlns:a16="http://schemas.microsoft.com/office/drawing/2014/main" id="{A507D2DF-0C99-4EBD-8C41-C66619ED5F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4639" y="152449"/>
            <a:ext cx="462675" cy="709197"/>
          </a:xfrm>
          <a:prstGeom prst="rect">
            <a:avLst/>
          </a:prstGeom>
        </p:spPr>
      </p:pic>
    </p:spTree>
    <p:extLst>
      <p:ext uri="{BB962C8B-B14F-4D97-AF65-F5344CB8AC3E}">
        <p14:creationId xmlns:p14="http://schemas.microsoft.com/office/powerpoint/2010/main" val="634263730"/>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74" name="Rectangle 73">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764D62B8-C6A3-4C06-9AB5-C7AD926F7F74}"/>
              </a:ext>
            </a:extLst>
          </p:cNvPr>
          <p:cNvSpPr txBox="1"/>
          <p:nvPr/>
        </p:nvSpPr>
        <p:spPr>
          <a:xfrm>
            <a:off x="1196656" y="194307"/>
            <a:ext cx="9795638" cy="2396785"/>
          </a:xfrm>
          <a:prstGeom prst="rect">
            <a:avLst/>
          </a:prstGeom>
        </p:spPr>
        <p:txBody>
          <a:bodyPr vert="horz" lIns="91440" tIns="45720" rIns="91440" bIns="45720" rtlCol="0" anchor="b">
            <a:normAutofit/>
          </a:bodyPr>
          <a:lstStyle/>
          <a:p>
            <a:pPr xmlns:a="http://schemas.openxmlformats.org/drawingml/2006/main" algn="ctr">
              <a:lnSpc>
                <a:spcPct val="90000"/>
              </a:lnSpc>
              <a:spcBef>
                <a:spcPct val="0"/>
              </a:spcBef>
              <a:spcAft>
                <a:spcPts val="1200"/>
              </a:spcAft>
            </a:pPr>
            <a:r xmlns:a="http://schemas.openxmlformats.org/drawingml/2006/main">
              <a:rPr lang="fr" sz="2400">
                <a:ea typeface="+mj-ea"/>
                <a:cs typeface="+mj-cs"/>
              </a:rPr>
              <a:t>La narration africaine explique les trois éléments suivants :</a:t>
            </a:r>
          </a:p>
          <a:p>
            <a:pPr xmlns:a="http://schemas.openxmlformats.org/drawingml/2006/main" marL="3200400" lvl="6" indent="-457200">
              <a:lnSpc>
                <a:spcPct val="90000"/>
              </a:lnSpc>
              <a:spcBef>
                <a:spcPct val="0"/>
              </a:spcBef>
              <a:spcAft>
                <a:spcPts val="1200"/>
              </a:spcAft>
              <a:buFont typeface="+mj-lt"/>
              <a:buAutoNum type="arabicPeriod"/>
            </a:pPr>
            <a:r xmlns:a="http://schemas.openxmlformats.org/drawingml/2006/main">
              <a:rPr lang="fr" sz="2400" i="1">
                <a:ea typeface="+mj-ea"/>
                <a:cs typeface="+mj-cs"/>
              </a:rPr>
              <a:t>Pourquoi racontons-nous des histoires ?</a:t>
            </a:r>
          </a:p>
          <a:p>
            <a:pPr xmlns:a="http://schemas.openxmlformats.org/drawingml/2006/main" marL="3200400" lvl="6" indent="-457200">
              <a:lnSpc>
                <a:spcPct val="90000"/>
              </a:lnSpc>
              <a:spcBef>
                <a:spcPct val="0"/>
              </a:spcBef>
              <a:spcAft>
                <a:spcPts val="1200"/>
              </a:spcAft>
              <a:buFont typeface="+mj-lt"/>
              <a:buAutoNum type="arabicPeriod"/>
            </a:pPr>
            <a:r xmlns:a="http://schemas.openxmlformats.org/drawingml/2006/main">
              <a:rPr lang="fr" sz="2400" i="1">
                <a:ea typeface="+mj-ea"/>
                <a:cs typeface="+mj-cs"/>
              </a:rPr>
              <a:t>Qu'est-ce qui fait qu'une histoire vaut la peine d'être racontée?</a:t>
            </a:r>
          </a:p>
          <a:p>
            <a:pPr xmlns:a="http://schemas.openxmlformats.org/drawingml/2006/main" marL="3200400" lvl="6" indent="-457200">
              <a:lnSpc>
                <a:spcPct val="90000"/>
              </a:lnSpc>
              <a:spcBef>
                <a:spcPct val="0"/>
              </a:spcBef>
              <a:spcAft>
                <a:spcPts val="1200"/>
              </a:spcAft>
              <a:buFont typeface="+mj-lt"/>
              <a:buAutoNum type="arabicPeriod"/>
            </a:pPr>
            <a:r xmlns:a="http://schemas.openxmlformats.org/drawingml/2006/main">
              <a:rPr lang="fr" sz="2400" i="1">
                <a:ea typeface="+mj-ea"/>
                <a:cs typeface="+mj-cs"/>
              </a:rPr>
              <a:t>Comment les histoires sont-elles racontées ?</a:t>
            </a:r>
          </a:p>
        </p:txBody>
      </p:sp>
      <p:pic>
        <p:nvPicPr>
          <p:cNvPr id="12290" name="Picture 2" descr="Benin African Folktale for Read Ask Chat - Hireillo">
            <a:extLst>
              <a:ext uri="{FF2B5EF4-FFF2-40B4-BE49-F238E27FC236}">
                <a16:creationId xmlns:a16="http://schemas.microsoft.com/office/drawing/2014/main" id="{40621FD7-C320-44E1-A116-D4A6C030C3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9996" y="2847361"/>
            <a:ext cx="5577293" cy="3346376"/>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E6A3848C-D3BE-4C27-B5E9-E9A17BA114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57285" y="2896419"/>
            <a:ext cx="5678698" cy="3346376"/>
          </a:xfrm>
          <a:prstGeom prst="rect">
            <a:avLst/>
          </a:prstGeom>
        </p:spPr>
      </p:pic>
      <p:sp>
        <p:nvSpPr>
          <p:cNvPr id="797" name="Rectangle 796">
            <a:extLst>
              <a:ext uri="{FF2B5EF4-FFF2-40B4-BE49-F238E27FC236}">
                <a16:creationId xmlns:a16="http://schemas.microsoft.com/office/drawing/2014/main" id="{42938790-351F-44E5-B174-C9BF323FE894}"/>
              </a:ext>
            </a:extLst>
          </p:cNvPr>
          <p:cNvSpPr/>
          <p:nvPr/>
        </p:nvSpPr>
        <p:spPr>
          <a:xfrm>
            <a:off x="10435590" y="57150"/>
            <a:ext cx="1756410" cy="56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99" name="Rectangle 798">
            <a:extLst>
              <a:ext uri="{FF2B5EF4-FFF2-40B4-BE49-F238E27FC236}">
                <a16:creationId xmlns:a16="http://schemas.microsoft.com/office/drawing/2014/main" id="{F166ADFE-46C8-40A5-AB05-A7D33DC5C22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800" name="Picture 799" descr="Text&#10;&#10;Description automatically generated">
            <a:extLst>
              <a:ext uri="{FF2B5EF4-FFF2-40B4-BE49-F238E27FC236}">
                <a16:creationId xmlns:a16="http://schemas.microsoft.com/office/drawing/2014/main" id="{27D8DDC0-E570-4532-A0F1-120FDC56E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2" name="Rectangle 21">
            <a:extLst>
              <a:ext uri="{FF2B5EF4-FFF2-40B4-BE49-F238E27FC236}">
                <a16:creationId xmlns:a16="http://schemas.microsoft.com/office/drawing/2014/main" id="{5260274E-DBA9-4433-B2B0-C87875A7F80E}"/>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3" name="Graphic 22">
            <a:extLst>
              <a:ext uri="{FF2B5EF4-FFF2-40B4-BE49-F238E27FC236}">
                <a16:creationId xmlns:a16="http://schemas.microsoft.com/office/drawing/2014/main" id="{A507D2DF-0C99-4EBD-8C41-C66619ED5F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4639" y="152449"/>
            <a:ext cx="462675" cy="709197"/>
          </a:xfrm>
          <a:prstGeom prst="rect">
            <a:avLst/>
          </a:prstGeom>
        </p:spPr>
      </p:pic>
    </p:spTree>
    <p:extLst>
      <p:ext uri="{BB962C8B-B14F-4D97-AF65-F5344CB8AC3E}">
        <p14:creationId xmlns:p14="http://schemas.microsoft.com/office/powerpoint/2010/main" val="232498658"/>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6" name="Graphic 15">
            <a:extLst>
              <a:ext uri="{FF2B5EF4-FFF2-40B4-BE49-F238E27FC236}">
                <a16:creationId xmlns:a16="http://schemas.microsoft.com/office/drawing/2014/main" id="{8D941ED3-20A0-4644-99BE-9B5013579F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3" name="Rectangle 22">
            <a:extLst>
              <a:ext uri="{FF2B5EF4-FFF2-40B4-BE49-F238E27FC236}">
                <a16:creationId xmlns:a16="http://schemas.microsoft.com/office/drawing/2014/main" id="{01B383B6-DFE3-4E72-AA66-C417D5E5ACB0}"/>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4" name="Graphic 23">
            <a:extLst>
              <a:ext uri="{FF2B5EF4-FFF2-40B4-BE49-F238E27FC236}">
                <a16:creationId xmlns:a16="http://schemas.microsoft.com/office/drawing/2014/main" id="{707A01FA-2283-42D9-9837-EAF33BAD34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sp>
        <p:nvSpPr>
          <p:cNvPr id="7" name="TextBox 8">
            <a:extLst>
              <a:ext uri="{FF2B5EF4-FFF2-40B4-BE49-F238E27FC236}">
                <a16:creationId xmlns:a16="http://schemas.microsoft.com/office/drawing/2014/main" id="{4F3D5561-76DE-45E2-9799-53D6DA9EFB24}"/>
              </a:ext>
            </a:extLst>
          </p:cNvPr>
          <p:cNvSpPr txBox="1"/>
          <p:nvPr/>
        </p:nvSpPr>
        <p:spPr>
          <a:xfrm>
            <a:off x="212219" y="2459504"/>
            <a:ext cx="3501365" cy="1938992"/>
          </a:xfrm>
          <a:prstGeom prst="rect">
            <a:avLst/>
          </a:prstGeom>
          <a:noFill/>
        </p:spPr>
        <p:txBody>
          <a:bodyPr wrap="square">
            <a:spAutoFit/>
          </a:bodyPr>
          <a:lstStyle/>
          <a:p>
            <a:r xmlns:a="http://schemas.openxmlformats.org/drawingml/2006/main">
              <a:rPr lang="fr" sz="4000">
                <a:solidFill>
                  <a:srgbClr val="35475C"/>
                </a:solidFill>
                <a:latin typeface="Arial Black" panose="020b0a04020102020204" pitchFamily="34" charset="0"/>
              </a:rPr>
              <a:t>Le pouvoir des histoires africaines</a:t>
            </a:r>
            <a:endParaRPr xmlns:a="http://schemas.openxmlformats.org/drawingml/2006/main" lang="en-IE" sz="4000" i="1">
              <a:solidFill>
                <a:srgbClr val="35475C"/>
              </a:solidFill>
              <a:latin typeface="Arial Black" panose="020b0a04020102020204" pitchFamily="34" charset="0"/>
            </a:endParaRPr>
          </a:p>
        </p:txBody>
      </p:sp>
    </p:spTree>
    <p:extLst>
      <p:ext uri="{BB962C8B-B14F-4D97-AF65-F5344CB8AC3E}">
        <p14:creationId xmlns:p14="http://schemas.microsoft.com/office/powerpoint/2010/main" val="1799815845"/>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74" name="Rectangle 73">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E6A3848C-D3BE-4C27-B5E9-E9A17BA114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8353" y="623020"/>
            <a:ext cx="4555700" cy="2684608"/>
          </a:xfrm>
          <a:custGeom>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76" name="Freeform: Shape 75">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38" name="Picture 2" descr="Benin African Folktale for Read Ask Chat - Hireillo">
            <a:extLst>
              <a:ext uri="{FF2B5EF4-FFF2-40B4-BE49-F238E27FC236}">
                <a16:creationId xmlns:a16="http://schemas.microsoft.com/office/drawing/2014/main" id="{3F24C207-4FD4-4890-BF8F-CAD4DBEA52C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8353" y="3526029"/>
            <a:ext cx="4555488" cy="2733293"/>
          </a:xfrm>
          <a:custGeom>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764D62B8-C6A3-4C06-9AB5-C7AD926F7F74}"/>
              </a:ext>
            </a:extLst>
          </p:cNvPr>
          <p:cNvSpPr txBox="1"/>
          <p:nvPr/>
        </p:nvSpPr>
        <p:spPr>
          <a:xfrm>
            <a:off x="6096410" y="2176516"/>
            <a:ext cx="5397237" cy="4150897"/>
          </a:xfrm>
          <a:prstGeom prst="rect">
            <a:avLst/>
          </a:prstGeom>
        </p:spPr>
        <p:txBody>
          <a:bodyPr vert="horz" lIns="91440" tIns="45720" rIns="91440" bIns="45720" rtlCol="0">
            <a:normAutofit/>
          </a:bodyPr>
          <a:lstStyle/>
          <a:p>
            <a:pPr xmlns:a="http://schemas.openxmlformats.org/drawingml/2006/main">
              <a:lnSpc>
                <a:spcPct val="90000"/>
              </a:lnSpc>
              <a:spcAft>
                <a:spcPts val="1200"/>
              </a:spcAft>
            </a:pPr>
            <a:r xmlns:a="http://schemas.openxmlformats.org/drawingml/2006/main">
              <a:rPr lang="fr" sz="2400"/>
              <a:t>Une histoire a plusieurs objectifs :</a:t>
            </a:r>
          </a:p>
          <a:p>
            <a:pPr xmlns:a="http://schemas.openxmlformats.org/drawingml/2006/main">
              <a:lnSpc>
                <a:spcPct val="90000"/>
              </a:lnSpc>
              <a:spcAft>
                <a:spcPts val="1200"/>
              </a:spcAft>
            </a:pPr>
            <a:r xmlns:a="http://schemas.openxmlformats.org/drawingml/2006/main">
              <a:rPr lang="fr" sz="2400"/>
              <a:t>Il divertit, il informe et il instruit.</a:t>
            </a:r>
          </a:p>
          <a:p>
            <a:pPr lvl="7" indent="-228600">
              <a:lnSpc>
                <a:spcPct val="90000"/>
              </a:lnSpc>
              <a:spcAft>
                <a:spcPts val="1200"/>
              </a:spcAft>
              <a:buFont typeface="Arial" panose="020b0604020202020204" pitchFamily="34" charset="0"/>
              <a:buChar char="•"/>
            </a:pPr>
            <a:endParaRPr lang="en-US" sz="2400"/>
          </a:p>
          <a:p>
            <a:pPr xmlns:a="http://schemas.openxmlformats.org/drawingml/2006/main">
              <a:lnSpc>
                <a:spcPct val="90000"/>
              </a:lnSpc>
              <a:spcAft>
                <a:spcPts val="1200"/>
              </a:spcAft>
            </a:pPr>
            <a:r xmlns:a="http://schemas.openxmlformats.org/drawingml/2006/main">
              <a:rPr lang="fr" sz="2400"/>
              <a:t>Les histoires soutiennent et renforcent les doctrines fondamentales d'une culture.</a:t>
            </a:r>
          </a:p>
          <a:p>
            <a:pPr>
              <a:lnSpc>
                <a:spcPct val="90000"/>
              </a:lnSpc>
              <a:spcAft>
                <a:spcPts val="1200"/>
              </a:spcAft>
            </a:pPr>
            <a:endParaRPr lang="en-US" sz="2400"/>
          </a:p>
          <a:p>
            <a:pPr xmlns:a="http://schemas.openxmlformats.org/drawingml/2006/main">
              <a:lnSpc>
                <a:spcPct val="90000"/>
              </a:lnSpc>
              <a:spcAft>
                <a:spcPts val="1200"/>
              </a:spcAft>
            </a:pPr>
            <a:r xmlns:a="http://schemas.openxmlformats.org/drawingml/2006/main">
              <a:rPr lang="fr" sz="2400"/>
              <a:t>Le conteur trouverait et calculerait ce qui est bien et mal, courageux et lâche, et le transformerait en une histoire vivante.</a:t>
            </a:r>
          </a:p>
        </p:txBody>
      </p:sp>
      <p:sp>
        <p:nvSpPr>
          <p:cNvPr id="78" name="Arc 77">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7" name="Rectangle 796">
            <a:extLst>
              <a:ext uri="{FF2B5EF4-FFF2-40B4-BE49-F238E27FC236}">
                <a16:creationId xmlns:a16="http://schemas.microsoft.com/office/drawing/2014/main" id="{42938790-351F-44E5-B174-C9BF323FE894}"/>
              </a:ext>
            </a:extLst>
          </p:cNvPr>
          <p:cNvSpPr/>
          <p:nvPr/>
        </p:nvSpPr>
        <p:spPr>
          <a:xfrm>
            <a:off x="10435590" y="57150"/>
            <a:ext cx="1756410" cy="56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99" name="Rectangle 798">
            <a:extLst>
              <a:ext uri="{FF2B5EF4-FFF2-40B4-BE49-F238E27FC236}">
                <a16:creationId xmlns:a16="http://schemas.microsoft.com/office/drawing/2014/main" id="{F166ADFE-46C8-40A5-AB05-A7D33DC5C22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800" name="Picture 799" descr="Text&#10;&#10;Description automatically generated">
            <a:extLst>
              <a:ext uri="{FF2B5EF4-FFF2-40B4-BE49-F238E27FC236}">
                <a16:creationId xmlns:a16="http://schemas.microsoft.com/office/drawing/2014/main" id="{27D8DDC0-E570-4532-A0F1-120FDC56E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2" name="Rectangle 21">
            <a:extLst>
              <a:ext uri="{FF2B5EF4-FFF2-40B4-BE49-F238E27FC236}">
                <a16:creationId xmlns:a16="http://schemas.microsoft.com/office/drawing/2014/main" id="{5260274E-DBA9-4433-B2B0-C87875A7F80E}"/>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3" name="Graphic 22">
            <a:extLst>
              <a:ext uri="{FF2B5EF4-FFF2-40B4-BE49-F238E27FC236}">
                <a16:creationId xmlns:a16="http://schemas.microsoft.com/office/drawing/2014/main" id="{A507D2DF-0C99-4EBD-8C41-C66619ED5F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4639" y="152449"/>
            <a:ext cx="462675" cy="709197"/>
          </a:xfrm>
          <a:prstGeom prst="rect">
            <a:avLst/>
          </a:prstGeom>
        </p:spPr>
      </p:pic>
    </p:spTree>
    <p:extLst>
      <p:ext uri="{BB962C8B-B14F-4D97-AF65-F5344CB8AC3E}">
        <p14:creationId xmlns:p14="http://schemas.microsoft.com/office/powerpoint/2010/main" val="4124005020"/>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3" name="Rectangle 22">
            <a:extLst>
              <a:ext uri="{FF2B5EF4-FFF2-40B4-BE49-F238E27FC236}">
                <a16:creationId xmlns:a16="http://schemas.microsoft.com/office/drawing/2014/main"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5" name="Picture 24" descr="Text&#10;&#10;Description automatically generated">
            <a:extLst>
              <a:ext uri="{FF2B5EF4-FFF2-40B4-BE49-F238E27FC236}">
                <a16:creationId xmlns:a16="http://schemas.microsoft.com/office/drawing/2014/main" id="{690947FD-64AB-4746-83F8-A7D42DF8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7" name="Picture 26" descr="Text&#10;&#10;Description automatically generated">
            <a:extLst>
              <a:ext uri="{FF2B5EF4-FFF2-40B4-BE49-F238E27FC236}">
                <a16:creationId xmlns:a16="http://schemas.microsoft.com/office/drawing/2014/main" id="{B4C45CDC-5AFD-403D-A05E-4FD31FC15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id="{21F3ECEA-7A32-403D-8B50-76D41BFD5E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3482" y="-13184"/>
            <a:ext cx="857250" cy="5667375"/>
          </a:xfrm>
          <a:prstGeom prst="rect">
            <a:avLst/>
          </a:prstGeom>
        </p:spPr>
      </p:pic>
      <p:sp>
        <p:nvSpPr>
          <p:cNvPr id="24" name="Rectangle 23">
            <a:extLst>
              <a:ext uri="{FF2B5EF4-FFF2-40B4-BE49-F238E27FC236}">
                <a16:creationId xmlns:a16="http://schemas.microsoft.com/office/drawing/2014/main" id="{9666A3B8-041F-476D-8FAA-2C2FDF4331C5}"/>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9" name="Graphic 28">
            <a:extLst>
              <a:ext uri="{FF2B5EF4-FFF2-40B4-BE49-F238E27FC236}">
                <a16:creationId xmlns:a16="http://schemas.microsoft.com/office/drawing/2014/main" id="{D59192FA-3A30-468F-AC9E-28A70287C6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sp>
        <p:nvSpPr>
          <p:cNvPr id="3" name="Title 2">
            <a:extLst>
              <a:ext uri="{FF2B5EF4-FFF2-40B4-BE49-F238E27FC236}">
                <a16:creationId xmlns:a16="http://schemas.microsoft.com/office/drawing/2014/main" id="{8CBCF3D3-6FA6-4326-BB33-B91B6D74A2B5}"/>
              </a:ext>
            </a:extLst>
          </p:cNvPr>
          <p:cNvSpPr>
            <a:spLocks noGrp="1"/>
          </p:cNvSpPr>
          <p:nvPr>
            <p:ph type="title"/>
          </p:nvPr>
        </p:nvSpPr>
        <p:spPr>
          <a:xfrm>
            <a:off x="1321714" y="273598"/>
            <a:ext cx="10870285" cy="1325563"/>
          </a:xfrm>
        </p:spPr>
        <p:txBody>
          <a:bodyPr>
            <a:noAutofit/>
          </a:bodyPr>
          <a:lstStyle/>
          <a:p>
            <a:r xmlns:a="http://schemas.openxmlformats.org/drawingml/2006/main">
              <a:rPr lang="fr" sz="3000">
                <a:solidFill>
                  <a:srgbClr val="FA9C27"/>
                </a:solidFill>
                <a:latin typeface="Arial Black" panose="020b0a04020102020204" pitchFamily="34" charset="0"/>
              </a:rPr>
              <a:t>Module 1 </a:t>
            </a:r>
            <a:br xmlns:a="http://schemas.openxmlformats.org/drawingml/2006/main">
              <a:rPr lang="en-IE" sz="3000">
                <a:solidFill>
                  <a:srgbClr val="FA9C27"/>
                </a:solidFill>
                <a:latin typeface="Arial Black" panose="020b0a04020102020204" pitchFamily="34" charset="0"/>
              </a:rPr>
            </a:br>
            <a:r xmlns:a="http://schemas.openxmlformats.org/drawingml/2006/main">
              <a:rPr lang="fr" sz="3000">
                <a:solidFill>
                  <a:srgbClr val="FA9C27"/>
                </a:solidFill>
                <a:latin typeface="Arial Black" panose="020b0a04020102020204" pitchFamily="34" charset="0"/>
              </a:rPr>
              <a:t>Introduction à la narration et aux histoires africaines</a:t>
            </a:r>
            <a:r xmlns:a="http://schemas.openxmlformats.org/drawingml/2006/main">
              <a:rPr lang="fr" sz="3000">
                <a:solidFill>
                  <a:srgbClr val="FA9C27"/>
                </a:solidFill>
                <a:latin typeface="Arial Black" panose="020b0a04020102020204" pitchFamily="34" charset="0"/>
              </a:rPr>
              <a:t> </a:t>
            </a:r>
          </a:p>
        </p:txBody>
      </p:sp>
      <p:sp>
        <p:nvSpPr>
          <p:cNvPr id="10" name="Title 2">
            <a:extLst>
              <a:ext uri="{FF2B5EF4-FFF2-40B4-BE49-F238E27FC236}">
                <a16:creationId xmlns:a16="http://schemas.microsoft.com/office/drawing/2014/main" id="{19F8C224-3E1A-4225-912D-DB63D3F0A5D3}"/>
              </a:ext>
            </a:extLst>
          </p:cNvPr>
          <p:cNvSpPr txBox="1"/>
          <p:nvPr/>
        </p:nvSpPr>
        <p:spPr>
          <a:xfrm>
            <a:off x="1710733" y="2820503"/>
            <a:ext cx="1048126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xmlns:a="http://schemas.openxmlformats.org/drawingml/2006/main" algn="ctr"/>
            <a:r xmlns:a="http://schemas.openxmlformats.org/drawingml/2006/main">
              <a:rPr lang="fr" sz="6000">
                <a:solidFill>
                  <a:srgbClr val="FD3259"/>
                </a:solidFill>
                <a:latin typeface="Arial Black" panose="020b0a04020102020204" pitchFamily="34" charset="0"/>
              </a:rPr>
              <a:t>Résultats d'apprentissage</a:t>
            </a:r>
            <a:endParaRPr xmlns:a="http://schemas.openxmlformats.org/drawingml/2006/main" lang="en-IE" sz="6000"/>
          </a:p>
        </p:txBody>
      </p:sp>
    </p:spTree>
    <p:extLst>
      <p:ext uri="{BB962C8B-B14F-4D97-AF65-F5344CB8AC3E}">
        <p14:creationId xmlns:p14="http://schemas.microsoft.com/office/powerpoint/2010/main" val="1011973995"/>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6" name="Graphic 15">
            <a:extLst>
              <a:ext uri="{FF2B5EF4-FFF2-40B4-BE49-F238E27FC236}">
                <a16:creationId xmlns:a16="http://schemas.microsoft.com/office/drawing/2014/main" id="{8D941ED3-20A0-4644-99BE-9B5013579F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3" name="Rectangle 22">
            <a:extLst>
              <a:ext uri="{FF2B5EF4-FFF2-40B4-BE49-F238E27FC236}">
                <a16:creationId xmlns:a16="http://schemas.microsoft.com/office/drawing/2014/main" id="{01B383B6-DFE3-4E72-AA66-C417D5E5ACB0}"/>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4" name="Graphic 23">
            <a:extLst>
              <a:ext uri="{FF2B5EF4-FFF2-40B4-BE49-F238E27FC236}">
                <a16:creationId xmlns:a16="http://schemas.microsoft.com/office/drawing/2014/main" id="{707A01FA-2283-42D9-9837-EAF33BAD34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sp>
        <p:nvSpPr>
          <p:cNvPr id="7" name="TextBox 8">
            <a:extLst>
              <a:ext uri="{FF2B5EF4-FFF2-40B4-BE49-F238E27FC236}">
                <a16:creationId xmlns:a16="http://schemas.microsoft.com/office/drawing/2014/main" id="{4F3D5561-76DE-45E2-9799-53D6DA9EFB24}"/>
              </a:ext>
            </a:extLst>
          </p:cNvPr>
          <p:cNvSpPr txBox="1"/>
          <p:nvPr/>
        </p:nvSpPr>
        <p:spPr>
          <a:xfrm>
            <a:off x="235341" y="2151727"/>
            <a:ext cx="3006842" cy="2554545"/>
          </a:xfrm>
          <a:prstGeom prst="rect">
            <a:avLst/>
          </a:prstGeom>
          <a:noFill/>
        </p:spPr>
        <p:txBody>
          <a:bodyPr wrap="square">
            <a:spAutoFit/>
          </a:bodyPr>
          <a:lstStyle/>
          <a:p>
            <a:r xmlns:a="http://schemas.openxmlformats.org/drawingml/2006/main">
              <a:rPr lang="fr" sz="4000">
                <a:solidFill>
                  <a:srgbClr val="35475C"/>
                </a:solidFill>
                <a:latin typeface="Arial Black" panose="020b0a04020102020204" pitchFamily="34" charset="0"/>
              </a:rPr>
              <a:t>Leçons morales des histoires africaines</a:t>
            </a:r>
            <a:endParaRPr xmlns:a="http://schemas.openxmlformats.org/drawingml/2006/main" lang="en-IE" sz="4000" i="1">
              <a:solidFill>
                <a:srgbClr val="35475C"/>
              </a:solidFill>
              <a:latin typeface="Arial Black" panose="020b0a04020102020204" pitchFamily="34" charset="0"/>
            </a:endParaRPr>
          </a:p>
        </p:txBody>
      </p:sp>
    </p:spTree>
    <p:extLst>
      <p:ext uri="{BB962C8B-B14F-4D97-AF65-F5344CB8AC3E}">
        <p14:creationId xmlns:p14="http://schemas.microsoft.com/office/powerpoint/2010/main" val="1660659554"/>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74" name="Rectangle 73">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E6A3848C-D3BE-4C27-B5E9-E9A17BA114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8353" y="623020"/>
            <a:ext cx="4555700" cy="2684608"/>
          </a:xfrm>
          <a:custGeom>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76" name="Freeform: Shape 75">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362" name="Picture 2" descr="The African Trickster | Readers Unbound">
            <a:extLst>
              <a:ext uri="{FF2B5EF4-FFF2-40B4-BE49-F238E27FC236}">
                <a16:creationId xmlns:a16="http://schemas.microsoft.com/office/drawing/2014/main" id="{0E2F0F4B-43BA-4873-B166-41DD9AE5F21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6108" y="3411387"/>
            <a:ext cx="1824473" cy="2733293"/>
          </a:xfrm>
          <a:custGeom>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764D62B8-C6A3-4C06-9AB5-C7AD926F7F74}"/>
              </a:ext>
            </a:extLst>
          </p:cNvPr>
          <p:cNvSpPr txBox="1"/>
          <p:nvPr/>
        </p:nvSpPr>
        <p:spPr>
          <a:xfrm>
            <a:off x="2672863" y="3307628"/>
            <a:ext cx="9055716" cy="3323494"/>
          </a:xfrm>
          <a:prstGeom prst="rect">
            <a:avLst/>
          </a:prstGeom>
        </p:spPr>
        <p:txBody>
          <a:bodyPr vert="horz" lIns="91440" tIns="45720" rIns="91440" bIns="45720" rtlCol="0">
            <a:normAutofit fontScale="92500" lnSpcReduction="20000"/>
          </a:bodyPr>
          <a:lstStyle/>
          <a:p>
            <a:pPr xmlns:a="http://schemas.openxmlformats.org/drawingml/2006/main">
              <a:lnSpc>
                <a:spcPct val="90000"/>
              </a:lnSpc>
              <a:spcAft>
                <a:spcPts val="1200"/>
              </a:spcAft>
            </a:pPr>
            <a:r xmlns:a="http://schemas.openxmlformats.org/drawingml/2006/main">
              <a:rPr lang="fr" sz="2800"/>
              <a:t>Les histoires africaines ont été utilisées pour interpréter l'univers, résoudre des phénomènes naturels et physiques, enseigner la morale, défendre les valeurs culturelles, transmettre des techniques de survie et louer Dieu.</a:t>
            </a:r>
          </a:p>
          <a:p>
            <a:pPr xmlns:a="http://schemas.openxmlformats.org/drawingml/2006/main">
              <a:lnSpc>
                <a:spcPct val="90000"/>
              </a:lnSpc>
              <a:spcAft>
                <a:spcPts val="1200"/>
              </a:spcAft>
            </a:pPr>
            <a:r xmlns:a="http://schemas.openxmlformats.org/drawingml/2006/main">
              <a:rPr lang="fr" sz="2800"/>
              <a:t>Les histoires de Trickster peuvent être trouvées dans une variété de cultures africaines. Les animaux aux traits humains sont utilisés dans les histoires de filou pour transmettre la sagesse. Les animaux sont également utilisés dans ces histoires pour aider les gens à comprendre la nature et le comportement humains. Ces histoires sont extrêmement importantes dans la culture dans laquelle elles se trouvent. Les histoires d'escrocs d'animaux se veulent à la fois divertissantes et éducatives. Les animaux sont utilisés de diverses manières pour représenter les forces et les faiblesses humaines.</a:t>
            </a:r>
          </a:p>
        </p:txBody>
      </p:sp>
      <p:sp>
        <p:nvSpPr>
          <p:cNvPr id="78" name="Arc 77">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7" name="Rectangle 796">
            <a:extLst>
              <a:ext uri="{FF2B5EF4-FFF2-40B4-BE49-F238E27FC236}">
                <a16:creationId xmlns:a16="http://schemas.microsoft.com/office/drawing/2014/main" id="{42938790-351F-44E5-B174-C9BF323FE894}"/>
              </a:ext>
            </a:extLst>
          </p:cNvPr>
          <p:cNvSpPr/>
          <p:nvPr/>
        </p:nvSpPr>
        <p:spPr>
          <a:xfrm>
            <a:off x="10435590" y="57150"/>
            <a:ext cx="1756410" cy="56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99" name="Rectangle 798">
            <a:extLst>
              <a:ext uri="{FF2B5EF4-FFF2-40B4-BE49-F238E27FC236}">
                <a16:creationId xmlns:a16="http://schemas.microsoft.com/office/drawing/2014/main" id="{F166ADFE-46C8-40A5-AB05-A7D33DC5C22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800" name="Picture 799" descr="Text&#10;&#10;Description automatically generated">
            <a:extLst>
              <a:ext uri="{FF2B5EF4-FFF2-40B4-BE49-F238E27FC236}">
                <a16:creationId xmlns:a16="http://schemas.microsoft.com/office/drawing/2014/main" id="{27D8DDC0-E570-4532-A0F1-120FDC56E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2" name="Rectangle 21">
            <a:extLst>
              <a:ext uri="{FF2B5EF4-FFF2-40B4-BE49-F238E27FC236}">
                <a16:creationId xmlns:a16="http://schemas.microsoft.com/office/drawing/2014/main" id="{5260274E-DBA9-4433-B2B0-C87875A7F80E}"/>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3" name="Graphic 22">
            <a:extLst>
              <a:ext uri="{FF2B5EF4-FFF2-40B4-BE49-F238E27FC236}">
                <a16:creationId xmlns:a16="http://schemas.microsoft.com/office/drawing/2014/main" id="{A507D2DF-0C99-4EBD-8C41-C66619ED5F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4639" y="152449"/>
            <a:ext cx="462675" cy="709197"/>
          </a:xfrm>
          <a:prstGeom prst="rect">
            <a:avLst/>
          </a:prstGeom>
        </p:spPr>
      </p:pic>
      <p:sp>
        <p:nvSpPr>
          <p:cNvPr id="14" name="CuadroTexto 13">
            <a:extLst>
              <a:ext uri="{FF2B5EF4-FFF2-40B4-BE49-F238E27FC236}">
                <a16:creationId xmlns:a16="http://schemas.microsoft.com/office/drawing/2014/main" id="{1BA40BD6-7D91-47BC-9142-7CF204F7143A}"/>
              </a:ext>
            </a:extLst>
          </p:cNvPr>
          <p:cNvSpPr txBox="1"/>
          <p:nvPr/>
        </p:nvSpPr>
        <p:spPr>
          <a:xfrm>
            <a:off x="5952406" y="936380"/>
            <a:ext cx="5541241" cy="2240613"/>
          </a:xfrm>
          <a:prstGeom prst="rect">
            <a:avLst/>
          </a:prstGeom>
          <a:noFill/>
        </p:spPr>
        <p:txBody>
          <a:bodyPr wrap="square">
            <a:spAutoFit/>
          </a:bodyPr>
          <a:lstStyle/>
          <a:p>
            <a:pPr xmlns:a="http://schemas.openxmlformats.org/drawingml/2006/main">
              <a:lnSpc>
                <a:spcPct val="90000"/>
              </a:lnSpc>
              <a:spcAft>
                <a:spcPts val="1200"/>
              </a:spcAft>
            </a:pPr>
            <a:r xmlns:a="http://schemas.openxmlformats.org/drawingml/2006/main">
              <a:rPr lang="fr" sz="2400"/>
              <a:t>La principale leçon des histoires africaines orales est d'enseigner et d'influer sur les principes moraux tout en procurant aux enfants un sentiment d'identité et d'appartenance.</a:t>
            </a:r>
          </a:p>
          <a:p>
            <a:pPr xmlns:a="http://schemas.openxmlformats.org/drawingml/2006/main">
              <a:lnSpc>
                <a:spcPct val="90000"/>
              </a:lnSpc>
              <a:spcAft>
                <a:spcPts val="1200"/>
              </a:spcAft>
            </a:pPr>
            <a:r xmlns:a="http://schemas.openxmlformats.org/drawingml/2006/main">
              <a:rPr lang="fr" sz="2400"/>
              <a:t>Les jeunes apprendront de précieuses leçons de vie.</a:t>
            </a:r>
          </a:p>
        </p:txBody>
      </p:sp>
    </p:spTree>
    <p:extLst>
      <p:ext uri="{BB962C8B-B14F-4D97-AF65-F5344CB8AC3E}">
        <p14:creationId xmlns:p14="http://schemas.microsoft.com/office/powerpoint/2010/main" val="3180166740"/>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6" name="Graphic 15">
            <a:extLst>
              <a:ext uri="{FF2B5EF4-FFF2-40B4-BE49-F238E27FC236}">
                <a16:creationId xmlns:a16="http://schemas.microsoft.com/office/drawing/2014/main" id="{8D941ED3-20A0-4644-99BE-9B5013579F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3" name="Rectangle 22">
            <a:extLst>
              <a:ext uri="{FF2B5EF4-FFF2-40B4-BE49-F238E27FC236}">
                <a16:creationId xmlns:a16="http://schemas.microsoft.com/office/drawing/2014/main" id="{01B383B6-DFE3-4E72-AA66-C417D5E5ACB0}"/>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4" name="Graphic 23">
            <a:extLst>
              <a:ext uri="{FF2B5EF4-FFF2-40B4-BE49-F238E27FC236}">
                <a16:creationId xmlns:a16="http://schemas.microsoft.com/office/drawing/2014/main" id="{707A01FA-2283-42D9-9837-EAF33BAD34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sp>
        <p:nvSpPr>
          <p:cNvPr id="7" name="TextBox 8">
            <a:extLst>
              <a:ext uri="{FF2B5EF4-FFF2-40B4-BE49-F238E27FC236}">
                <a16:creationId xmlns:a16="http://schemas.microsoft.com/office/drawing/2014/main" id="{4F3D5561-76DE-45E2-9799-53D6DA9EFB24}"/>
              </a:ext>
            </a:extLst>
          </p:cNvPr>
          <p:cNvSpPr txBox="1"/>
          <p:nvPr/>
        </p:nvSpPr>
        <p:spPr>
          <a:xfrm>
            <a:off x="235340" y="1843950"/>
            <a:ext cx="3244977" cy="3170099"/>
          </a:xfrm>
          <a:prstGeom prst="rect">
            <a:avLst/>
          </a:prstGeom>
          <a:noFill/>
        </p:spPr>
        <p:txBody>
          <a:bodyPr wrap="square">
            <a:spAutoFit/>
          </a:bodyPr>
          <a:lstStyle/>
          <a:p>
            <a:r xmlns:a="http://schemas.openxmlformats.org/drawingml/2006/main">
              <a:rPr lang="fr" sz="4000">
                <a:solidFill>
                  <a:srgbClr val="35475C"/>
                </a:solidFill>
                <a:latin typeface="Arial Black" panose="020b0a04020102020204" pitchFamily="34" charset="0"/>
              </a:rPr>
              <a:t>Proverbes et paraboles dans les contes africains</a:t>
            </a:r>
            <a:endParaRPr xmlns:a="http://schemas.openxmlformats.org/drawingml/2006/main" lang="en-IE" sz="4000" i="1">
              <a:solidFill>
                <a:srgbClr val="35475C"/>
              </a:solidFill>
              <a:latin typeface="Arial Black" panose="020b0a04020102020204" pitchFamily="34" charset="0"/>
            </a:endParaRPr>
          </a:p>
        </p:txBody>
      </p:sp>
    </p:spTree>
    <p:extLst>
      <p:ext uri="{BB962C8B-B14F-4D97-AF65-F5344CB8AC3E}">
        <p14:creationId xmlns:p14="http://schemas.microsoft.com/office/powerpoint/2010/main" val="89421280"/>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74" name="Rectangle 73">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386" name="Picture 2" descr="Varoom 37 – Folio illustrators Shotopop and Keith Hau – The AOI">
            <a:extLst>
              <a:ext uri="{FF2B5EF4-FFF2-40B4-BE49-F238E27FC236}">
                <a16:creationId xmlns:a16="http://schemas.microsoft.com/office/drawing/2014/main" id="{1E0D2F67-0475-406A-A0D3-7CA5BB214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723" r="1" b="1"/>
          <a:stretch>
            <a:fillRect/>
          </a:stretch>
        </p:blipFill>
        <p:spPr bwMode="auto">
          <a:xfrm>
            <a:off x="-7366" y="10"/>
            <a:ext cx="4855591" cy="6857990"/>
          </a:xfrm>
          <a:custGeom>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6"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 name="CuadroTexto 7">
            <a:extLst>
              <a:ext uri="{FF2B5EF4-FFF2-40B4-BE49-F238E27FC236}">
                <a16:creationId xmlns:a16="http://schemas.microsoft.com/office/drawing/2014/main" id="{764D62B8-C6A3-4C06-9AB5-C7AD926F7F74}"/>
              </a:ext>
            </a:extLst>
          </p:cNvPr>
          <p:cNvSpPr txBox="1"/>
          <p:nvPr/>
        </p:nvSpPr>
        <p:spPr>
          <a:xfrm>
            <a:off x="4855591" y="861646"/>
            <a:ext cx="6805839" cy="5595058"/>
          </a:xfrm>
          <a:prstGeom prst="rect">
            <a:avLst/>
          </a:prstGeom>
        </p:spPr>
        <p:txBody>
          <a:bodyPr vert="horz" lIns="91440" tIns="45720" rIns="91440" bIns="45720" rtlCol="0">
            <a:normAutofit fontScale="92500" lnSpcReduction="20000"/>
          </a:bodyPr>
          <a:lstStyle/>
          <a:p>
            <a:pPr xmlns:a="http://schemas.openxmlformats.org/drawingml/2006/main">
              <a:lnSpc>
                <a:spcPct val="90000"/>
              </a:lnSpc>
              <a:spcAft>
                <a:spcPts val="1200"/>
              </a:spcAft>
            </a:pPr>
            <a:r xmlns:a="http://schemas.openxmlformats.org/drawingml/2006/main">
              <a:rPr lang="fr" sz="2400"/>
              <a:t>L'utilisation de proverbes et de paraboles africains dans la narration orale démontre la sagesse collective des gens lorsqu'ils expriment leur sens, leurs sentiments, leur pensée et leurs structures d'expression.</a:t>
            </a:r>
          </a:p>
          <a:p>
            <a:pPr xmlns:a="http://schemas.openxmlformats.org/drawingml/2006/main">
              <a:lnSpc>
                <a:spcPct val="90000"/>
              </a:lnSpc>
              <a:spcAft>
                <a:spcPts val="1200"/>
              </a:spcAft>
            </a:pPr>
            <a:r xmlns:a="http://schemas.openxmlformats.org/drawingml/2006/main">
              <a:rPr lang="fr" sz="2400"/>
              <a:t>Ceci est essentiel lorsqu'il s'agit de questions sociales, éthiques et culturelles.</a:t>
            </a:r>
          </a:p>
          <a:p>
            <a:pPr xmlns:a="http://schemas.openxmlformats.org/drawingml/2006/main">
              <a:lnSpc>
                <a:spcPct val="90000"/>
              </a:lnSpc>
              <a:spcAft>
                <a:spcPts val="1200"/>
              </a:spcAft>
            </a:pPr>
            <a:r xmlns:a="http://schemas.openxmlformats.org/drawingml/2006/main">
              <a:rPr lang="fr" sz="2400"/>
              <a:t>L'histoire est une forme primaire de tradition orale, utilisée principalement pour transmettre la culture, l'expérience et les valeurs, mais l'utilisation de proverbes et de paraboles augmenterait le poids et la signification d'une histoire. Dans les sociétés orales, les proverbes et les paraboles sont également utilisés pour transmettre des connaissances anciennes, la sagesse, des sentiments profonds et des attitudes.</a:t>
            </a:r>
          </a:p>
          <a:p>
            <a:pPr xmlns:a="http://schemas.openxmlformats.org/drawingml/2006/main">
              <a:lnSpc>
                <a:spcPct val="90000"/>
              </a:lnSpc>
              <a:spcAft>
                <a:spcPts val="1200"/>
              </a:spcAft>
            </a:pPr>
            <a:r xmlns:a="http://schemas.openxmlformats.org/drawingml/2006/main">
              <a:rPr lang="fr" sz="2400"/>
              <a:t>Il serait presque impossible de comprendre les littératures africaines sans étudier d'abord une culture spécifique et ses traditions, dont les écrivains africains tirent des thèmes et des valeurs, des structures et des intrigues narratives, des rythmes et des styles, des images et des métaphores, et des principes artistiques et éthiques.</a:t>
            </a:r>
          </a:p>
          <a:p>
            <a:pPr xmlns:a="http://schemas.openxmlformats.org/drawingml/2006/main">
              <a:lnSpc>
                <a:spcPct val="90000"/>
              </a:lnSpc>
              <a:spcAft>
                <a:spcPts val="1200"/>
              </a:spcAft>
            </a:pPr>
            <a:r xmlns:a="http://schemas.openxmlformats.org/drawingml/2006/main">
              <a:rPr lang="fr" sz="2400"/>
              <a:t>Le but de l'utilisation de proverbes et de paraboles est d'atteindre l'harmonie et la sagesse de la communauté tout en exposant les mauvais comportements antisociaux.</a:t>
            </a:r>
          </a:p>
        </p:txBody>
      </p:sp>
      <p:sp>
        <p:nvSpPr>
          <p:cNvPr id="797" name="Rectangle 796">
            <a:extLst>
              <a:ext uri="{FF2B5EF4-FFF2-40B4-BE49-F238E27FC236}">
                <a16:creationId xmlns:a16="http://schemas.microsoft.com/office/drawing/2014/main" id="{42938790-351F-44E5-B174-C9BF323FE894}"/>
              </a:ext>
            </a:extLst>
          </p:cNvPr>
          <p:cNvSpPr/>
          <p:nvPr/>
        </p:nvSpPr>
        <p:spPr>
          <a:xfrm>
            <a:off x="10435590" y="57150"/>
            <a:ext cx="1756410" cy="56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99" name="Rectangle 798">
            <a:extLst>
              <a:ext uri="{FF2B5EF4-FFF2-40B4-BE49-F238E27FC236}">
                <a16:creationId xmlns:a16="http://schemas.microsoft.com/office/drawing/2014/main" id="{F166ADFE-46C8-40A5-AB05-A7D33DC5C22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800" name="Picture 799" descr="Text&#10;&#10;Description automatically generated">
            <a:extLst>
              <a:ext uri="{FF2B5EF4-FFF2-40B4-BE49-F238E27FC236}">
                <a16:creationId xmlns:a16="http://schemas.microsoft.com/office/drawing/2014/main" id="{27D8DDC0-E570-4532-A0F1-120FDC56E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2" name="Rectangle 21">
            <a:extLst>
              <a:ext uri="{FF2B5EF4-FFF2-40B4-BE49-F238E27FC236}">
                <a16:creationId xmlns:a16="http://schemas.microsoft.com/office/drawing/2014/main" id="{5260274E-DBA9-4433-B2B0-C87875A7F80E}"/>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3" name="Graphic 22">
            <a:extLst>
              <a:ext uri="{FF2B5EF4-FFF2-40B4-BE49-F238E27FC236}">
                <a16:creationId xmlns:a16="http://schemas.microsoft.com/office/drawing/2014/main" id="{A507D2DF-0C99-4EBD-8C41-C66619ED5F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74639" y="152449"/>
            <a:ext cx="462675" cy="709197"/>
          </a:xfrm>
          <a:prstGeom prst="rect">
            <a:avLst/>
          </a:prstGeom>
        </p:spPr>
      </p:pic>
    </p:spTree>
    <p:extLst>
      <p:ext uri="{BB962C8B-B14F-4D97-AF65-F5344CB8AC3E}">
        <p14:creationId xmlns:p14="http://schemas.microsoft.com/office/powerpoint/2010/main" val="778937596"/>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Graphic 2">
            <a:extLst>
              <a:ext uri="{FF2B5EF4-FFF2-40B4-BE49-F238E27FC236}">
                <a16:creationId xmlns:a16="http://schemas.microsoft.com/office/drawing/2014/main" id="{DE649EF9-5553-4BC9-802D-E572761702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9" name="Graphic 18">
            <a:extLst>
              <a:ext uri="{FF2B5EF4-FFF2-40B4-BE49-F238E27FC236}">
                <a16:creationId xmlns:a16="http://schemas.microsoft.com/office/drawing/2014/main" id="{D0D085F6-C553-4A55-9352-6EC4949F87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10836" y="461082"/>
            <a:ext cx="7363984" cy="4933766"/>
          </a:xfrm>
          <a:prstGeom prst="rect">
            <a:avLst/>
          </a:prstGeom>
        </p:spPr>
      </p:pic>
      <p:sp>
        <p:nvSpPr>
          <p:cNvPr id="10" name="Rectangle 9">
            <a:extLst>
              <a:ext uri="{FF2B5EF4-FFF2-40B4-BE49-F238E27FC236}">
                <a16:creationId xmlns:a16="http://schemas.microsoft.com/office/drawing/2014/main"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1" name="Picture 10" descr="Text&#10;&#10;Description automatically generated">
            <a:extLst>
              <a:ext uri="{FF2B5EF4-FFF2-40B4-BE49-F238E27FC236}">
                <a16:creationId xmlns:a16="http://schemas.microsoft.com/office/drawing/2014/main" id="{6F8DC553-3085-417C-B38A-F5973F5C52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12" name="Rectangle 11">
            <a:extLst>
              <a:ext uri="{FF2B5EF4-FFF2-40B4-BE49-F238E27FC236}">
                <a16:creationId xmlns:a16="http://schemas.microsoft.com/office/drawing/2014/main" id="{D105448E-D956-41DD-8A6E-1A1A50743E66}"/>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3" name="Graphic 12">
            <a:extLst>
              <a:ext uri="{FF2B5EF4-FFF2-40B4-BE49-F238E27FC236}">
                <a16:creationId xmlns:a16="http://schemas.microsoft.com/office/drawing/2014/main" id="{7797828F-512B-4EBF-A670-1AF94F27F0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74639" y="152449"/>
            <a:ext cx="462675" cy="709197"/>
          </a:xfrm>
          <a:prstGeom prst="rect">
            <a:avLst/>
          </a:prstGeom>
        </p:spPr>
      </p:pic>
      <p:sp>
        <p:nvSpPr>
          <p:cNvPr id="8" name="TextBox 8">
            <a:extLst>
              <a:ext uri="{FF2B5EF4-FFF2-40B4-BE49-F238E27FC236}">
                <a16:creationId xmlns:a16="http://schemas.microsoft.com/office/drawing/2014/main" id="{077B579B-51EF-4E53-925A-938B66899B19}"/>
              </a:ext>
            </a:extLst>
          </p:cNvPr>
          <p:cNvSpPr txBox="1"/>
          <p:nvPr/>
        </p:nvSpPr>
        <p:spPr>
          <a:xfrm>
            <a:off x="2997272" y="2302278"/>
            <a:ext cx="6197455" cy="1200329"/>
          </a:xfrm>
          <a:prstGeom prst="rect">
            <a:avLst/>
          </a:prstGeom>
          <a:noFill/>
        </p:spPr>
        <p:txBody>
          <a:bodyPr wrap="square">
            <a:spAutoFit/>
          </a:bodyPr>
          <a:lstStyle/>
          <a:p>
            <a:pPr xmlns:a="http://schemas.openxmlformats.org/drawingml/2006/main" algn="ctr"/>
            <a:r xmlns:a="http://schemas.openxmlformats.org/drawingml/2006/main">
              <a:rPr lang="fr" sz="3600">
                <a:solidFill>
                  <a:srgbClr val="35475C"/>
                </a:solidFill>
                <a:latin typeface="Arial Black" panose="020b0a04020102020204" pitchFamily="34" charset="0"/>
              </a:rPr>
              <a:t>Unité 3</a:t>
            </a:r>
          </a:p>
          <a:p>
            <a:pPr xmlns:a="http://schemas.openxmlformats.org/drawingml/2006/main" algn="ctr"/>
            <a:r xmlns:a="http://schemas.openxmlformats.org/drawingml/2006/main">
              <a:rPr lang="fr" sz="3600">
                <a:solidFill>
                  <a:srgbClr val="35475C"/>
                </a:solidFill>
                <a:latin typeface="Arial Black" panose="020b0a04020102020204" pitchFamily="34" charset="0"/>
              </a:rPr>
              <a:t>Le rôle du Griot</a:t>
            </a:r>
            <a:endParaRPr xmlns:a="http://schemas.openxmlformats.org/drawingml/2006/main" lang="en-IE" sz="3600">
              <a:solidFill>
                <a:srgbClr val="35475C"/>
              </a:solidFill>
              <a:latin typeface="Arial Black" panose="020b0a04020102020204" pitchFamily="34" charset="0"/>
            </a:endParaRPr>
          </a:p>
        </p:txBody>
      </p:sp>
    </p:spTree>
    <p:extLst>
      <p:ext uri="{BB962C8B-B14F-4D97-AF65-F5344CB8AC3E}">
        <p14:creationId xmlns:p14="http://schemas.microsoft.com/office/powerpoint/2010/main" val="1194683266"/>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6" name="Graphic 15">
            <a:extLst>
              <a:ext uri="{FF2B5EF4-FFF2-40B4-BE49-F238E27FC236}">
                <a16:creationId xmlns:a16="http://schemas.microsoft.com/office/drawing/2014/main" id="{8D941ED3-20A0-4644-99BE-9B5013579F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3" name="Rectangle 22">
            <a:extLst>
              <a:ext uri="{FF2B5EF4-FFF2-40B4-BE49-F238E27FC236}">
                <a16:creationId xmlns:a16="http://schemas.microsoft.com/office/drawing/2014/main" id="{01B383B6-DFE3-4E72-AA66-C417D5E5ACB0}"/>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4" name="Graphic 23">
            <a:extLst>
              <a:ext uri="{FF2B5EF4-FFF2-40B4-BE49-F238E27FC236}">
                <a16:creationId xmlns:a16="http://schemas.microsoft.com/office/drawing/2014/main" id="{707A01FA-2283-42D9-9837-EAF33BAD34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sp>
        <p:nvSpPr>
          <p:cNvPr id="7" name="TextBox 8">
            <a:extLst>
              <a:ext uri="{FF2B5EF4-FFF2-40B4-BE49-F238E27FC236}">
                <a16:creationId xmlns:a16="http://schemas.microsoft.com/office/drawing/2014/main" id="{4F3D5561-76DE-45E2-9799-53D6DA9EFB24}"/>
              </a:ext>
            </a:extLst>
          </p:cNvPr>
          <p:cNvSpPr txBox="1"/>
          <p:nvPr/>
        </p:nvSpPr>
        <p:spPr>
          <a:xfrm>
            <a:off x="235341" y="2767280"/>
            <a:ext cx="3244977" cy="1323439"/>
          </a:xfrm>
          <a:prstGeom prst="rect">
            <a:avLst/>
          </a:prstGeom>
          <a:noFill/>
        </p:spPr>
        <p:txBody>
          <a:bodyPr wrap="square">
            <a:spAutoFit/>
          </a:bodyPr>
          <a:lstStyle/>
          <a:p>
            <a:r xmlns:a="http://schemas.openxmlformats.org/drawingml/2006/main">
              <a:rPr lang="fr" sz="4000">
                <a:solidFill>
                  <a:srgbClr val="35475C"/>
                </a:solidFill>
                <a:latin typeface="Arial Black" panose="020b0a04020102020204" pitchFamily="34" charset="0"/>
              </a:rPr>
              <a:t>Origine du Griot</a:t>
            </a:r>
            <a:endParaRPr xmlns:a="http://schemas.openxmlformats.org/drawingml/2006/main" lang="en-IE" sz="4000" i="1">
              <a:solidFill>
                <a:srgbClr val="35475C"/>
              </a:solidFill>
              <a:latin typeface="Arial Black" panose="020b0a04020102020204" pitchFamily="34" charset="0"/>
            </a:endParaRPr>
          </a:p>
        </p:txBody>
      </p:sp>
    </p:spTree>
    <p:extLst>
      <p:ext uri="{BB962C8B-B14F-4D97-AF65-F5344CB8AC3E}">
        <p14:creationId xmlns:p14="http://schemas.microsoft.com/office/powerpoint/2010/main" val="4245233911"/>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101" name="Rectangle 100">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43 African Storyteller Illustrations &amp;amp; Clip Art - iStock">
            <a:extLst>
              <a:ext uri="{FF2B5EF4-FFF2-40B4-BE49-F238E27FC236}">
                <a16:creationId xmlns:a16="http://schemas.microsoft.com/office/drawing/2014/main" id="{408A4CC2-5D68-4983-B626-D433040FD25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353" y="649866"/>
            <a:ext cx="4555700" cy="2630916"/>
          </a:xfrm>
          <a:custGeom>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extLst>
            <a:ext uri="{909E8E84-426E-40DD-AFC4-6F175D3DCCD1}">
              <a14:hiddenFill xmlns:a14="http://schemas.microsoft.com/office/drawing/2010/main">
                <a:solidFill>
                  <a:srgbClr val="FFFFFF"/>
                </a:solidFill>
              </a14:hiddenFill>
            </a:ext>
          </a:extLst>
        </p:spPr>
      </p:pic>
      <p:sp>
        <p:nvSpPr>
          <p:cNvPr id="103" name="Freeform: Shape 102">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a:extLst>
              <a:ext uri="{FF2B5EF4-FFF2-40B4-BE49-F238E27FC236}">
                <a16:creationId xmlns:a16="http://schemas.microsoft.com/office/drawing/2014/main" id="{E6A3848C-D3BE-4C27-B5E9-E9A17BA114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353" y="3550371"/>
            <a:ext cx="4555700" cy="2684608"/>
          </a:xfrm>
          <a:custGeom>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8" name="CuadroTexto 7">
            <a:extLst>
              <a:ext uri="{FF2B5EF4-FFF2-40B4-BE49-F238E27FC236}">
                <a16:creationId xmlns:a16="http://schemas.microsoft.com/office/drawing/2014/main" id="{764D62B8-C6A3-4C06-9AB5-C7AD926F7F74}"/>
              </a:ext>
            </a:extLst>
          </p:cNvPr>
          <p:cNvSpPr txBox="1"/>
          <p:nvPr/>
        </p:nvSpPr>
        <p:spPr>
          <a:xfrm>
            <a:off x="5710139" y="758757"/>
            <a:ext cx="6195271" cy="6042093"/>
          </a:xfrm>
          <a:prstGeom prst="rect">
            <a:avLst/>
          </a:prstGeom>
        </p:spPr>
        <p:txBody>
          <a:bodyPr vert="horz" lIns="91440" tIns="45720" rIns="91440" bIns="45720" rtlCol="0">
            <a:normAutofit fontScale="92500"/>
          </a:bodyPr>
          <a:lstStyle/>
          <a:p>
            <a:pPr xmlns:a="http://schemas.openxmlformats.org/drawingml/2006/main">
              <a:lnSpc>
                <a:spcPct val="90000"/>
              </a:lnSpc>
              <a:spcBef>
                <a:spcPts val="600"/>
              </a:spcBef>
              <a:spcAft>
                <a:spcPts val="600"/>
              </a:spcAft>
            </a:pPr>
            <a:r xmlns:a="http://schemas.openxmlformats.org/drawingml/2006/main">
              <a:rPr lang="fr" sz="2400">
                <a:effectLst/>
              </a:rPr>
              <a:t>Le mot peut dériver de la translittération française "guiriot" du mot portugais "criado", ou du terme masculin singulier pour "serviteur".</a:t>
            </a:r>
          </a:p>
          <a:p>
            <a:pPr xmlns:a="http://schemas.openxmlformats.org/drawingml/2006/main">
              <a:lnSpc>
                <a:spcPct val="90000"/>
              </a:lnSpc>
              <a:spcBef>
                <a:spcPts val="600"/>
              </a:spcBef>
              <a:spcAft>
                <a:spcPts val="600"/>
              </a:spcAft>
            </a:pPr>
            <a:r xmlns:a="http://schemas.openxmlformats.org/drawingml/2006/main">
              <a:rPr lang="fr" sz="2400"/>
              <a:t>Les griots sont plus prédominants dans les parties nord de l'Afrique de l'Ouest.</a:t>
            </a:r>
          </a:p>
          <a:p>
            <a:pPr xmlns:a="http://schemas.openxmlformats.org/drawingml/2006/main">
              <a:lnSpc>
                <a:spcPct val="90000"/>
              </a:lnSpc>
              <a:spcBef>
                <a:spcPts val="600"/>
              </a:spcBef>
              <a:spcAft>
                <a:spcPts val="600"/>
              </a:spcAft>
            </a:pPr>
            <a:r xmlns:a="http://schemas.openxmlformats.org/drawingml/2006/main">
              <a:rPr lang="fr" sz="2400"/>
              <a:t>Les griots vivent aujourd'hui dans de nombreuses régions d'Afrique de l'Ouest et sont présents parmi les peuples Mande, Fulɓe, Hausa, Songhaï, Tukulóor, Wolof, Serer, Mossi, Dagomba, les Arabes mauritaniens et de nombreux autres groupes plus petits.</a:t>
            </a:r>
          </a:p>
          <a:p>
            <a:pPr xmlns:a="http://schemas.openxmlformats.org/drawingml/2006/main">
              <a:lnSpc>
                <a:spcPct val="90000"/>
              </a:lnSpc>
              <a:spcBef>
                <a:spcPts val="600"/>
              </a:spcBef>
              <a:spcAft>
                <a:spcPts val="600"/>
              </a:spcAft>
            </a:pPr>
            <a:r xmlns:a="http://schemas.openxmlformats.org/drawingml/2006/main">
              <a:rPr lang="fr" sz="2400"/>
              <a:t>Dans les langues africaines, les griots sont désignés par un certain nombre de noms : jeli dans les zones mandé du nord, jali dans les zones mandé du sud, guewel en wolof, kevel ou kewel ou okawul en sérère, gawlo 𞤺𞤢𞤱𞤤𞤮 en pulaa (peul), iggawen en hassaniyan, arokin en yoruba et diari ou gesere en soninké.</a:t>
            </a:r>
          </a:p>
        </p:txBody>
      </p:sp>
      <p:sp>
        <p:nvSpPr>
          <p:cNvPr id="105" name="Arc 104">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7" name="Rectangle 796">
            <a:extLst>
              <a:ext uri="{FF2B5EF4-FFF2-40B4-BE49-F238E27FC236}">
                <a16:creationId xmlns:a16="http://schemas.microsoft.com/office/drawing/2014/main" id="{42938790-351F-44E5-B174-C9BF323FE894}"/>
              </a:ext>
            </a:extLst>
          </p:cNvPr>
          <p:cNvSpPr/>
          <p:nvPr/>
        </p:nvSpPr>
        <p:spPr>
          <a:xfrm>
            <a:off x="10435590" y="57150"/>
            <a:ext cx="1756410" cy="56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99" name="Rectangle 798">
            <a:extLst>
              <a:ext uri="{FF2B5EF4-FFF2-40B4-BE49-F238E27FC236}">
                <a16:creationId xmlns:a16="http://schemas.microsoft.com/office/drawing/2014/main" id="{F166ADFE-46C8-40A5-AB05-A7D33DC5C22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800" name="Picture 799" descr="Text&#10;&#10;Description automatically generated">
            <a:extLst>
              <a:ext uri="{FF2B5EF4-FFF2-40B4-BE49-F238E27FC236}">
                <a16:creationId xmlns:a16="http://schemas.microsoft.com/office/drawing/2014/main" id="{27D8DDC0-E570-4532-A0F1-120FDC56E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2" name="Rectangle 21">
            <a:extLst>
              <a:ext uri="{FF2B5EF4-FFF2-40B4-BE49-F238E27FC236}">
                <a16:creationId xmlns:a16="http://schemas.microsoft.com/office/drawing/2014/main" id="{5260274E-DBA9-4433-B2B0-C87875A7F80E}"/>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3" name="Graphic 22">
            <a:extLst>
              <a:ext uri="{FF2B5EF4-FFF2-40B4-BE49-F238E27FC236}">
                <a16:creationId xmlns:a16="http://schemas.microsoft.com/office/drawing/2014/main" id="{A507D2DF-0C99-4EBD-8C41-C66619ED5F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4639" y="152449"/>
            <a:ext cx="462675" cy="709197"/>
          </a:xfrm>
          <a:prstGeom prst="rect">
            <a:avLst/>
          </a:prstGeom>
        </p:spPr>
      </p:pic>
    </p:spTree>
    <p:extLst>
      <p:ext uri="{BB962C8B-B14F-4D97-AF65-F5344CB8AC3E}">
        <p14:creationId xmlns:p14="http://schemas.microsoft.com/office/powerpoint/2010/main" val="2639703378"/>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6" name="Graphic 15">
            <a:extLst>
              <a:ext uri="{FF2B5EF4-FFF2-40B4-BE49-F238E27FC236}">
                <a16:creationId xmlns:a16="http://schemas.microsoft.com/office/drawing/2014/main" id="{8D941ED3-20A0-4644-99BE-9B5013579F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3" name="Rectangle 22">
            <a:extLst>
              <a:ext uri="{FF2B5EF4-FFF2-40B4-BE49-F238E27FC236}">
                <a16:creationId xmlns:a16="http://schemas.microsoft.com/office/drawing/2014/main" id="{01B383B6-DFE3-4E72-AA66-C417D5E5ACB0}"/>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4" name="Graphic 23">
            <a:extLst>
              <a:ext uri="{FF2B5EF4-FFF2-40B4-BE49-F238E27FC236}">
                <a16:creationId xmlns:a16="http://schemas.microsoft.com/office/drawing/2014/main" id="{707A01FA-2283-42D9-9837-EAF33BAD34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sp>
        <p:nvSpPr>
          <p:cNvPr id="7" name="TextBox 8">
            <a:extLst>
              <a:ext uri="{FF2B5EF4-FFF2-40B4-BE49-F238E27FC236}">
                <a16:creationId xmlns:a16="http://schemas.microsoft.com/office/drawing/2014/main" id="{4F3D5561-76DE-45E2-9799-53D6DA9EFB24}"/>
              </a:ext>
            </a:extLst>
          </p:cNvPr>
          <p:cNvSpPr txBox="1"/>
          <p:nvPr/>
        </p:nvSpPr>
        <p:spPr>
          <a:xfrm>
            <a:off x="235341" y="2767280"/>
            <a:ext cx="3244977" cy="1323439"/>
          </a:xfrm>
          <a:prstGeom prst="rect">
            <a:avLst/>
          </a:prstGeom>
          <a:noFill/>
        </p:spPr>
        <p:txBody>
          <a:bodyPr wrap="square">
            <a:spAutoFit/>
          </a:bodyPr>
          <a:lstStyle/>
          <a:p>
            <a:r xmlns:a="http://schemas.openxmlformats.org/drawingml/2006/main">
              <a:rPr lang="fr" sz="4000">
                <a:solidFill>
                  <a:srgbClr val="35475C"/>
                </a:solidFill>
                <a:latin typeface="Arial Black" panose="020b0a04020102020204" pitchFamily="34" charset="0"/>
              </a:rPr>
              <a:t>Qu'est-ce qu'un Griot</a:t>
            </a:r>
            <a:endParaRPr xmlns:a="http://schemas.openxmlformats.org/drawingml/2006/main" lang="en-IE" sz="4000" i="1">
              <a:solidFill>
                <a:srgbClr val="35475C"/>
              </a:solidFill>
              <a:latin typeface="Arial Black" panose="020b0a04020102020204" pitchFamily="34" charset="0"/>
            </a:endParaRPr>
          </a:p>
        </p:txBody>
      </p:sp>
    </p:spTree>
    <p:extLst>
      <p:ext uri="{BB962C8B-B14F-4D97-AF65-F5344CB8AC3E}">
        <p14:creationId xmlns:p14="http://schemas.microsoft.com/office/powerpoint/2010/main" val="396571970"/>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74" name="Rectangle 73">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458" name="Picture 2" descr="Griot - Wikipedia, la enciclopedia libre">
            <a:extLst>
              <a:ext uri="{FF2B5EF4-FFF2-40B4-BE49-F238E27FC236}">
                <a16:creationId xmlns:a16="http://schemas.microsoft.com/office/drawing/2014/main" id="{26D68D38-626A-4081-A391-34A622E80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876" b="-1"/>
          <a:stretch>
            <a:fillRect/>
          </a:stretch>
        </p:blipFill>
        <p:spPr bwMode="auto">
          <a:xfrm>
            <a:off x="-7366" y="10"/>
            <a:ext cx="4855591" cy="6857990"/>
          </a:xfrm>
          <a:custGeom>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6"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99" name="Rectangle 798">
            <a:extLst>
              <a:ext uri="{FF2B5EF4-FFF2-40B4-BE49-F238E27FC236}">
                <a16:creationId xmlns:a16="http://schemas.microsoft.com/office/drawing/2014/main" id="{F166ADFE-46C8-40A5-AB05-A7D33DC5C22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800" name="Picture 799" descr="Text&#10;&#10;Description automatically generated">
            <a:extLst>
              <a:ext uri="{FF2B5EF4-FFF2-40B4-BE49-F238E27FC236}">
                <a16:creationId xmlns:a16="http://schemas.microsoft.com/office/drawing/2014/main" id="{27D8DDC0-E570-4532-A0F1-120FDC56E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3" name="Graphic 22">
            <a:extLst>
              <a:ext uri="{FF2B5EF4-FFF2-40B4-BE49-F238E27FC236}">
                <a16:creationId xmlns:a16="http://schemas.microsoft.com/office/drawing/2014/main" id="{A507D2DF-0C99-4EBD-8C41-C66619ED5F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74639" y="152449"/>
            <a:ext cx="462675" cy="709197"/>
          </a:xfrm>
          <a:prstGeom prst="rect">
            <a:avLst/>
          </a:prstGeom>
        </p:spPr>
      </p:pic>
      <p:sp>
        <p:nvSpPr>
          <p:cNvPr id="8" name="CuadroTexto 7">
            <a:extLst>
              <a:ext uri="{FF2B5EF4-FFF2-40B4-BE49-F238E27FC236}">
                <a16:creationId xmlns:a16="http://schemas.microsoft.com/office/drawing/2014/main" id="{764D62B8-C6A3-4C06-9AB5-C7AD926F7F74}"/>
              </a:ext>
            </a:extLst>
          </p:cNvPr>
          <p:cNvSpPr txBox="1"/>
          <p:nvPr/>
        </p:nvSpPr>
        <p:spPr>
          <a:xfrm>
            <a:off x="5109388" y="507046"/>
            <a:ext cx="6265250" cy="6350953"/>
          </a:xfrm>
          <a:prstGeom prst="rect">
            <a:avLst/>
          </a:prstGeom>
        </p:spPr>
        <p:txBody>
          <a:bodyPr vert="horz" lIns="91440" tIns="45720" rIns="91440" bIns="45720" rtlCol="0">
            <a:normAutofit fontScale="92500" lnSpcReduction="10000"/>
          </a:bodyPr>
          <a:lstStyle/>
          <a:p>
            <a:pPr xmlns:a="http://schemas.openxmlformats.org/drawingml/2006/main">
              <a:lnSpc>
                <a:spcPct val="90000"/>
              </a:lnSpc>
              <a:spcAft>
                <a:spcPts val="1200"/>
              </a:spcAft>
            </a:pPr>
            <a:r xmlns:a="http://schemas.openxmlformats.org/drawingml/2006/main">
              <a:rPr lang="fr" sz="2000"/>
              <a:t>Un historien, conteur, chanteur de louanges, poète ou musicien ouest-africain est connu sous le nom de griot.</a:t>
            </a:r>
          </a:p>
          <a:p>
            <a:pPr xmlns:a="http://schemas.openxmlformats.org/drawingml/2006/main">
              <a:lnSpc>
                <a:spcPct val="90000"/>
              </a:lnSpc>
              <a:spcAft>
                <a:spcPts val="1200"/>
              </a:spcAft>
            </a:pPr>
            <a:r xmlns:a="http://schemas.openxmlformats.org/drawingml/2006/main">
              <a:rPr lang="fr" sz="2000"/>
              <a:t>Le griot est un dépositaire de la tradition orale et est souvent considéré comme un leader en raison de son rôle de conseiller auprès des personnalités royales.</a:t>
            </a:r>
          </a:p>
          <a:p>
            <a:pPr xmlns:a="http://schemas.openxmlformats.org/drawingml/2006/main">
              <a:lnSpc>
                <a:spcPct val="90000"/>
              </a:lnSpc>
              <a:spcAft>
                <a:spcPts val="1200"/>
              </a:spcAft>
            </a:pPr>
            <a:r xmlns:a="http://schemas.openxmlformats.org/drawingml/2006/main">
              <a:rPr lang="fr" sz="2000"/>
              <a:t>En raison de la première de ces deux fonctions, ils sont parfois appelés barde.</a:t>
            </a:r>
          </a:p>
          <a:p>
            <a:pPr xmlns:a="http://schemas.openxmlformats.org/drawingml/2006/main">
              <a:lnSpc>
                <a:spcPct val="90000"/>
              </a:lnSpc>
              <a:spcAft>
                <a:spcPts val="1200"/>
              </a:spcAft>
            </a:pPr>
            <a:r xmlns:a="http://schemas.openxmlformats.org/drawingml/2006/main">
              <a:rPr lang="fr" sz="2000"/>
              <a:t>Les griots sont apparus pour la première fois au XIIIe siècle dans l'empire mandé du Mali. Pendant des siècles, ils ont raconté et reraconté l'histoire de l'empire, préservant ses histoires et ses traditions.</a:t>
            </a:r>
          </a:p>
          <a:p>
            <a:pPr xmlns:a="http://schemas.openxmlformats.org/drawingml/2006/main">
              <a:lnSpc>
                <a:spcPct val="90000"/>
              </a:lnSpc>
              <a:spcAft>
                <a:spcPts val="1200"/>
              </a:spcAft>
            </a:pPr>
            <a:r xmlns:a="http://schemas.openxmlformats.org/drawingml/2006/main">
              <a:rPr lang="fr" sz="2000"/>
              <a:t>Malgré leur réputation de chanteurs de louanges, les griots peuvent utiliser leurs prouesses vocales pour les commérages, la satire et les commentaires politiques. Les griots peuvent être trouvés dans de nombreuses régions de l'Afrique de l'Ouest aujourd'hui, et ils appartiennent à une variété de groupes ethniques.</a:t>
            </a:r>
          </a:p>
          <a:p>
            <a:pPr xmlns:a="http://schemas.openxmlformats.org/drawingml/2006/main">
              <a:lnSpc>
                <a:spcPct val="90000"/>
              </a:lnSpc>
              <a:spcAft>
                <a:spcPts val="1200"/>
              </a:spcAft>
            </a:pPr>
            <a:r xmlns:a="http://schemas.openxmlformats.org/drawingml/2006/main">
              <a:rPr lang="fr" sz="2000"/>
              <a:t>Les griots sont une caste endogame, ce qui signifie que la majorité d'entre eux n'épousent que d'autres griots. Ils transmettent la tradition du conte de génération en génération. Chaque famille de griots aristocratiques était accompagnée d'une famille de rang supérieur de rois guerriers ou d'empereurs. Aucun griot ne peut exister sans roi, et aucun roi ne peut exister sans griot. Le roi, en revanche, peut prêter son griot à un autre roi. La plupart des villages avaient également un griot qui racontait des histoires sur les naissances, les décès, les mariages, les batailles, les chasses, les affaires et d'autres événements.</a:t>
            </a:r>
          </a:p>
        </p:txBody>
      </p:sp>
    </p:spTree>
    <p:extLst>
      <p:ext uri="{BB962C8B-B14F-4D97-AF65-F5344CB8AC3E}">
        <p14:creationId xmlns:p14="http://schemas.microsoft.com/office/powerpoint/2010/main" val="2845610303"/>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6" name="Graphic 15">
            <a:extLst>
              <a:ext uri="{FF2B5EF4-FFF2-40B4-BE49-F238E27FC236}">
                <a16:creationId xmlns:a16="http://schemas.microsoft.com/office/drawing/2014/main" id="{8D941ED3-20A0-4644-99BE-9B5013579F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3" name="Rectangle 22">
            <a:extLst>
              <a:ext uri="{FF2B5EF4-FFF2-40B4-BE49-F238E27FC236}">
                <a16:creationId xmlns:a16="http://schemas.microsoft.com/office/drawing/2014/main" id="{01B383B6-DFE3-4E72-AA66-C417D5E5ACB0}"/>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4" name="Graphic 23">
            <a:extLst>
              <a:ext uri="{FF2B5EF4-FFF2-40B4-BE49-F238E27FC236}">
                <a16:creationId xmlns:a16="http://schemas.microsoft.com/office/drawing/2014/main" id="{707A01FA-2283-42D9-9837-EAF33BAD34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sp>
        <p:nvSpPr>
          <p:cNvPr id="7" name="TextBox 8">
            <a:extLst>
              <a:ext uri="{FF2B5EF4-FFF2-40B4-BE49-F238E27FC236}">
                <a16:creationId xmlns:a16="http://schemas.microsoft.com/office/drawing/2014/main" id="{4F3D5561-76DE-45E2-9799-53D6DA9EFB24}"/>
              </a:ext>
            </a:extLst>
          </p:cNvPr>
          <p:cNvSpPr txBox="1"/>
          <p:nvPr/>
        </p:nvSpPr>
        <p:spPr>
          <a:xfrm>
            <a:off x="235341" y="2767280"/>
            <a:ext cx="3244977" cy="1323439"/>
          </a:xfrm>
          <a:prstGeom prst="rect">
            <a:avLst/>
          </a:prstGeom>
          <a:noFill/>
        </p:spPr>
        <p:txBody>
          <a:bodyPr wrap="square">
            <a:spAutoFit/>
          </a:bodyPr>
          <a:lstStyle/>
          <a:p>
            <a:r xmlns:a="http://schemas.openxmlformats.org/drawingml/2006/main">
              <a:rPr lang="fr" sz="4000">
                <a:solidFill>
                  <a:srgbClr val="35475C"/>
                </a:solidFill>
                <a:latin typeface="Arial Black" panose="020b0a04020102020204" pitchFamily="34" charset="0"/>
              </a:rPr>
              <a:t>Griots et musique</a:t>
            </a:r>
            <a:endParaRPr xmlns:a="http://schemas.openxmlformats.org/drawingml/2006/main" lang="en-IE" sz="4000" i="1">
              <a:solidFill>
                <a:srgbClr val="35475C"/>
              </a:solidFill>
              <a:latin typeface="Arial Black" panose="020b0a04020102020204" pitchFamily="34" charset="0"/>
            </a:endParaRPr>
          </a:p>
        </p:txBody>
      </p:sp>
    </p:spTree>
    <p:extLst>
      <p:ext uri="{BB962C8B-B14F-4D97-AF65-F5344CB8AC3E}">
        <p14:creationId xmlns:p14="http://schemas.microsoft.com/office/powerpoint/2010/main" val="2914270167"/>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Graphic 5">
            <a:extLst>
              <a:ext uri="{FF2B5EF4-FFF2-40B4-BE49-F238E27FC236}">
                <a16:creationId xmlns:a16="http://schemas.microsoft.com/office/drawing/2014/main" id="{F50B82CC-7B20-45D4-BB0D-1F1DCA0CA4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28" name="Graphic 27">
            <a:extLst>
              <a:ext uri="{FF2B5EF4-FFF2-40B4-BE49-F238E27FC236}">
                <a16:creationId xmlns:a16="http://schemas.microsoft.com/office/drawing/2014/main" id="{5D44FCDC-A949-482E-B4E3-6D6E5F4E65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74639" y="152449"/>
            <a:ext cx="462675" cy="709197"/>
          </a:xfrm>
          <a:prstGeom prst="rect">
            <a:avLst/>
          </a:prstGeom>
        </p:spPr>
      </p:pic>
      <p:graphicFrame>
        <p:nvGraphicFramePr>
          <p:cNvPr id="4" name="Table 4">
            <a:extLst>
              <a:ext uri="{FF2B5EF4-FFF2-40B4-BE49-F238E27FC236}">
                <a16:creationId xmlns:a16="http://schemas.microsoft.com/office/drawing/2014/main" id="{E4F69498-219E-46A8-BB3B-903FA97A2AC3}"/>
              </a:ext>
            </a:extLst>
          </p:cNvPr>
          <p:cNvGraphicFramePr>
            <a:graphicFrameLocks noGrp="1"/>
          </p:cNvGraphicFramePr>
          <p:nvPr>
            <p:extLst>
              <p:ext uri="{D42A27DB-BD31-4B8C-83A1-F6EECF244321}">
                <p14:modId xmlns:p14="http://schemas.microsoft.com/office/powerpoint/2010/main" val="303394578"/>
              </p:ext>
            </p:extLst>
          </p:nvPr>
        </p:nvGraphicFramePr>
        <p:xfrm>
          <a:off x="1363132" y="973117"/>
          <a:ext cx="9609668" cy="5860627"/>
        </p:xfrm>
        <a:graphic>
          <a:graphicData uri="http://schemas.openxmlformats.org/drawingml/2006/table">
            <a:tbl>
              <a:tblPr firstRow="1" bandRow="1">
                <a:tableStyleId>{21E4AEA4-8DFA-4A89-87EB-49C32662AFE0}</a:tableStyleId>
              </a:tblPr>
              <a:tblGrid>
                <a:gridCol w="2402417">
                  <a:extLst>
                    <a:ext uri="{9D8B030D-6E8A-4147-A177-3AD203B41FA5}">
                      <a16:colId xmlns:a16="http://schemas.microsoft.com/office/drawing/2014/main" val="4150462349"/>
                    </a:ext>
                  </a:extLst>
                </a:gridCol>
                <a:gridCol w="2402417">
                  <a:extLst>
                    <a:ext uri="{9D8B030D-6E8A-4147-A177-3AD203B41FA5}">
                      <a16:colId xmlns:a16="http://schemas.microsoft.com/office/drawing/2014/main" val="1414235333"/>
                    </a:ext>
                  </a:extLst>
                </a:gridCol>
                <a:gridCol w="2402417">
                  <a:extLst>
                    <a:ext uri="{9D8B030D-6E8A-4147-A177-3AD203B41FA5}">
                      <a16:colId xmlns:a16="http://schemas.microsoft.com/office/drawing/2014/main" val="2812861711"/>
                    </a:ext>
                  </a:extLst>
                </a:gridCol>
                <a:gridCol w="2402417">
                  <a:extLst>
                    <a:ext uri="{9D8B030D-6E8A-4147-A177-3AD203B41FA5}">
                      <a16:colId xmlns:a16="http://schemas.microsoft.com/office/drawing/2014/main" val="3102778799"/>
                    </a:ext>
                  </a:extLst>
                </a:gridCol>
              </a:tblGrid>
              <a:tr h="1075267">
                <a:tc>
                  <a:txBody>
                    <a:bodyPr vert="horz" wrap="square"/>
                    <a:lstStyle/>
                    <a:p>
                      <a:r xmlns:a="http://schemas.openxmlformats.org/drawingml/2006/main">
                        <a:rPr lang="fr"/>
                        <a:t>Après avoir réussi ce module, les apprenants adultes seront capables de…</a:t>
                      </a:r>
                      <a:endParaRPr xmlns:a="http://schemas.openxmlformats.org/drawingml/2006/main" lang="en-IE"/>
                    </a:p>
                  </a:txBody>
                  <a:tcPr/>
                </a:tc>
                <a:tc>
                  <a:txBody>
                    <a:bodyPr vert="horz" wrap="square"/>
                    <a:lstStyle/>
                    <a:p>
                      <a:pPr algn="ctr"/>
                      <a:endParaRPr lang="en-US"/>
                    </a:p>
                    <a:p>
                      <a:pPr xmlns:a="http://schemas.openxmlformats.org/drawingml/2006/main" algn="ctr"/>
                      <a:r xmlns:a="http://schemas.openxmlformats.org/drawingml/2006/main">
                        <a:rPr lang="fr"/>
                        <a:t>Connaissances</a:t>
                      </a:r>
                      <a:endParaRPr xmlns:a="http://schemas.openxmlformats.org/drawingml/2006/main" lang="en-IE"/>
                    </a:p>
                  </a:txBody>
                  <a:tcPr/>
                </a:tc>
                <a:tc>
                  <a:txBody>
                    <a:bodyPr vert="horz" wrap="square"/>
                    <a:lstStyle/>
                    <a:p>
                      <a:pPr algn="ctr"/>
                      <a:endParaRPr lang="en-US"/>
                    </a:p>
                    <a:p>
                      <a:pPr xmlns:a="http://schemas.openxmlformats.org/drawingml/2006/main" algn="ctr"/>
                      <a:r xmlns:a="http://schemas.openxmlformats.org/drawingml/2006/main">
                        <a:rPr lang="fr"/>
                        <a:t>Compétences</a:t>
                      </a:r>
                      <a:endParaRPr xmlns:a="http://schemas.openxmlformats.org/drawingml/2006/main" lang="en-IE"/>
                    </a:p>
                  </a:txBody>
                  <a:tcPr/>
                </a:tc>
                <a:tc>
                  <a:txBody>
                    <a:bodyPr vert="horz" wrap="square"/>
                    <a:lstStyle/>
                    <a:p>
                      <a:pPr algn="ctr"/>
                      <a:endParaRPr lang="en-US"/>
                    </a:p>
                    <a:p>
                      <a:pPr xmlns:a="http://schemas.openxmlformats.org/drawingml/2006/main" algn="ctr"/>
                      <a:r xmlns:a="http://schemas.openxmlformats.org/drawingml/2006/main">
                        <a:rPr lang="fr"/>
                        <a:t>Attitude</a:t>
                      </a:r>
                      <a:endParaRPr xmlns:a="http://schemas.openxmlformats.org/drawingml/2006/main" lang="en-IE"/>
                    </a:p>
                  </a:txBody>
                  <a:tcPr/>
                </a:tc>
                <a:extLst>
                  <a:ext uri="{0D108BD9-81ED-4DB2-BD59-A6C34878D82A}">
                    <a16:rowId xmlns:a16="http://schemas.microsoft.com/office/drawing/2014/main" val="190821590"/>
                  </a:ext>
                </a:extLst>
              </a:tr>
              <a:tr h="1075267">
                <a:tc>
                  <a:txBody>
                    <a:bodyPr vert="horz" wrap="square"/>
                    <a:lstStyle/>
                    <a:p>
                      <a:endParaRPr lang="en-IE"/>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Connaissance de base du contexte de la narration africaine</a:t>
                      </a:r>
                      <a:endParaRPr xmlns:a="http://schemas.openxmlformats.org/drawingml/2006/main" lang="es-ES" sz="1600" kern="1200">
                        <a:solidFill>
                          <a:schemeClr val="dk1"/>
                        </a:solidFill>
                        <a:effectLst/>
                        <a:latin typeface="+mn-lt"/>
                        <a:ea typeface="+mn-ea"/>
                        <a:cs typeface="+mn-cs"/>
                      </a:endParaRPr>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Discuter de l'importance de la narration pour préserver la culture</a:t>
                      </a:r>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Ouverture à en apprendre davantage sur la signification culturelle de la narration africaine</a:t>
                      </a:r>
                    </a:p>
                  </a:txBody>
                  <a:tcPr/>
                </a:tc>
                <a:extLst>
                  <a:ext uri="{0D108BD9-81ED-4DB2-BD59-A6C34878D82A}">
                    <a16:rowId xmlns:a16="http://schemas.microsoft.com/office/drawing/2014/main" val="1888922330"/>
                  </a:ext>
                </a:extLst>
              </a:tr>
              <a:tr h="1075267">
                <a:tc>
                  <a:txBody>
                    <a:bodyPr vert="horz" wrap="square"/>
                    <a:lstStyle/>
                    <a:p>
                      <a:endParaRPr lang="en-IE"/>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Connaissance de base des histoires africaines</a:t>
                      </a:r>
                      <a:endParaRPr xmlns:a="http://schemas.openxmlformats.org/drawingml/2006/main" lang="es-ES" sz="1600" kern="1200">
                        <a:solidFill>
                          <a:schemeClr val="dk1"/>
                        </a:solidFill>
                        <a:effectLst/>
                        <a:latin typeface="+mn-lt"/>
                        <a:ea typeface="+mn-ea"/>
                        <a:cs typeface="+mn-cs"/>
                      </a:endParaRPr>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Décrire le rôle du Griot dans la narration africaine</a:t>
                      </a:r>
                      <a:endParaRPr xmlns:a="http://schemas.openxmlformats.org/drawingml/2006/main" lang="es-ES" sz="1600" kern="1200">
                        <a:solidFill>
                          <a:schemeClr val="dk1"/>
                        </a:solidFill>
                        <a:effectLst/>
                        <a:latin typeface="+mn-lt"/>
                        <a:ea typeface="+mn-ea"/>
                        <a:cs typeface="+mn-cs"/>
                      </a:endParaRPr>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Volonté de refléter les valeurs sociales de la culture africaine pour comprendre des générations d'histoires et d'expériences.</a:t>
                      </a:r>
                      <a:endParaRPr xmlns:a="http://schemas.openxmlformats.org/drawingml/2006/main" lang="es-ES" sz="1600" kern="1200">
                        <a:solidFill>
                          <a:schemeClr val="dk1"/>
                        </a:solidFill>
                        <a:effectLst/>
                        <a:latin typeface="+mn-lt"/>
                        <a:ea typeface="+mn-ea"/>
                        <a:cs typeface="+mn-cs"/>
                      </a:endParaRPr>
                    </a:p>
                  </a:txBody>
                  <a:tcPr/>
                </a:tc>
                <a:extLst>
                  <a:ext uri="{0D108BD9-81ED-4DB2-BD59-A6C34878D82A}">
                    <a16:rowId xmlns:a16="http://schemas.microsoft.com/office/drawing/2014/main" val="3122784904"/>
                  </a:ext>
                </a:extLst>
              </a:tr>
              <a:tr h="1075267">
                <a:tc>
                  <a:txBody>
                    <a:bodyPr vert="horz" wrap="square"/>
                    <a:lstStyle/>
                    <a:p>
                      <a:endParaRPr lang="en-IE"/>
                    </a:p>
                  </a:txBody>
                  <a:tcPr/>
                </a:tc>
                <a:tc>
                  <a:txBody>
                    <a:bodyPr vert="horz" wrap="square"/>
                    <a:lstStyle/>
                    <a:p>
                      <a:pPr xmlns:a="http://schemas.openxmlformats.org/drawingml/2006/main" marL="285750" lvl="0" indent="-285750">
                        <a:buFont typeface="Courier New" panose="02070309020205020404" pitchFamily="49" charset="0"/>
                        <a:buChar char="o"/>
                      </a:pPr>
                      <a:r xmlns:a="http://schemas.openxmlformats.org/drawingml/2006/main">
                        <a:rPr lang="fr" sz="1600" kern="1200">
                          <a:solidFill>
                            <a:schemeClr val="dk1"/>
                          </a:solidFill>
                          <a:effectLst/>
                          <a:latin typeface="+mn-lt"/>
                          <a:ea typeface="+mn-ea"/>
                          <a:cs typeface="+mn-cs"/>
                        </a:rPr>
                        <a:t>Connaissance de base d'un </a:t>
                      </a:r>
                      <a:r xmlns:a="http://schemas.openxmlformats.org/drawingml/2006/main">
                        <a:rPr lang="fr" sz="1600" i="1" kern="1200">
                          <a:solidFill>
                            <a:schemeClr val="dk1"/>
                          </a:solidFill>
                          <a:effectLst/>
                          <a:latin typeface="+mn-lt"/>
                          <a:ea typeface="+mn-ea"/>
                          <a:cs typeface="+mn-cs"/>
                        </a:rPr>
                        <a:t>griot </a:t>
                      </a:r>
                      <a:r xmlns:a="http://schemas.openxmlformats.org/drawingml/2006/main">
                        <a:rPr lang="fr" sz="1600" kern="1200">
                          <a:solidFill>
                            <a:schemeClr val="dk1"/>
                          </a:solidFill>
                          <a:effectLst/>
                          <a:latin typeface="+mn-lt"/>
                          <a:ea typeface="+mn-ea"/>
                          <a:cs typeface="+mn-cs"/>
                        </a:rPr>
                        <a:t>en tant que conteur, enseignant et conseiller</a:t>
                      </a:r>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Identifier les éléments et les caractéristiques de la narration africaine</a:t>
                      </a:r>
                      <a:endParaRPr xmlns:a="http://schemas.openxmlformats.org/drawingml/2006/main" lang="es-ES" sz="1600" kern="1200">
                        <a:solidFill>
                          <a:schemeClr val="dk1"/>
                        </a:solidFill>
                        <a:effectLst/>
                        <a:latin typeface="+mn-lt"/>
                        <a:ea typeface="+mn-ea"/>
                        <a:cs typeface="+mn-cs"/>
                      </a:endParaRPr>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Appréciation de l'expérience participative communautaire de la narration africaine et comment elle contribue à la culture, à l'identité et à la raison d'être.</a:t>
                      </a:r>
                      <a:endParaRPr xmlns:a="http://schemas.openxmlformats.org/drawingml/2006/main" lang="es-ES" sz="1600" kern="1200">
                        <a:solidFill>
                          <a:schemeClr val="dk1"/>
                        </a:solidFill>
                        <a:effectLst/>
                        <a:latin typeface="+mn-lt"/>
                        <a:ea typeface="+mn-ea"/>
                        <a:cs typeface="+mn-cs"/>
                      </a:endParaRPr>
                    </a:p>
                  </a:txBody>
                  <a:tcPr/>
                </a:tc>
                <a:extLst>
                  <a:ext uri="{0D108BD9-81ED-4DB2-BD59-A6C34878D82A}">
                    <a16:rowId xmlns:a16="http://schemas.microsoft.com/office/drawing/2014/main" val="822328421"/>
                  </a:ext>
                </a:extLst>
              </a:tr>
            </a:tbl>
          </a:graphicData>
        </a:graphic>
      </p:graphicFrame>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Tree>
    <p:extLst>
      <p:ext uri="{BB962C8B-B14F-4D97-AF65-F5344CB8AC3E}">
        <p14:creationId xmlns:p14="http://schemas.microsoft.com/office/powerpoint/2010/main" val="1420086940"/>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137" name="Rectangle 136">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CuadroTexto 7">
            <a:extLst>
              <a:ext uri="{FF2B5EF4-FFF2-40B4-BE49-F238E27FC236}">
                <a16:creationId xmlns:a16="http://schemas.microsoft.com/office/drawing/2014/main" id="{764D62B8-C6A3-4C06-9AB5-C7AD926F7F74}"/>
              </a:ext>
            </a:extLst>
          </p:cNvPr>
          <p:cNvSpPr txBox="1"/>
          <p:nvPr/>
        </p:nvSpPr>
        <p:spPr>
          <a:xfrm>
            <a:off x="496111" y="338852"/>
            <a:ext cx="6125182" cy="5854886"/>
          </a:xfrm>
          <a:prstGeom prst="rect">
            <a:avLst/>
          </a:prstGeom>
        </p:spPr>
        <p:txBody>
          <a:bodyPr vert="horz" lIns="91440" tIns="45720" rIns="91440" bIns="45720" rtlCol="0">
            <a:normAutofit/>
          </a:bodyPr>
          <a:lstStyle/>
          <a:p>
            <a:pPr xmlns:a="http://schemas.openxmlformats.org/drawingml/2006/main">
              <a:lnSpc>
                <a:spcPct val="90000"/>
              </a:lnSpc>
              <a:spcBef>
                <a:spcPts val="600"/>
              </a:spcBef>
              <a:spcAft>
                <a:spcPts val="600"/>
              </a:spcAft>
            </a:pPr>
            <a:r xmlns:a="http://schemas.openxmlformats.org/drawingml/2006/main">
              <a:rPr lang="fr" sz="2000"/>
              <a:t>Les griots sont souvent des instrumentistes qualifiés en plus d'être des chanteurs et des commentateurs sociaux.</a:t>
            </a:r>
          </a:p>
          <a:p>
            <a:pPr xmlns:a="http://schemas.openxmlformats.org/drawingml/2006/main">
              <a:lnSpc>
                <a:spcPct val="90000"/>
              </a:lnSpc>
              <a:spcBef>
                <a:spcPts val="600"/>
              </a:spcBef>
              <a:spcAft>
                <a:spcPts val="600"/>
              </a:spcAft>
            </a:pPr>
            <a:r xmlns:a="http://schemas.openxmlformats.org/drawingml/2006/main">
              <a:rPr lang="fr" sz="2000"/>
              <a:t>La kora, le khalam (ou xalam), le goje (ou n'ko en mandingue), le balafon, le junjung et le ngoni font partie de leurs instruments.</a:t>
            </a:r>
          </a:p>
          <a:p>
            <a:pPr xmlns:a="http://schemas.openxmlformats.org/drawingml/2006/main">
              <a:lnSpc>
                <a:spcPct val="90000"/>
              </a:lnSpc>
              <a:spcBef>
                <a:spcPts val="600"/>
              </a:spcBef>
              <a:spcAft>
                <a:spcPts val="600"/>
              </a:spcAft>
            </a:pPr>
            <a:r xmlns:a="http://schemas.openxmlformats.org/drawingml/2006/main">
              <a:rPr lang="fr" sz="2000"/>
              <a:t>La kora est un instrument semblable à un luth avec un long manche et 21 cordes. Le xalam est une variante de kora qui a généralement moins de cinq cordes. Les deux ont des corps de calebasse qui servent de résonateur. Le ngoni, qui a cinq ou six cordes, est également similaire à ces deux instruments. Le balafon est un type de xylophone en bois, tandis que le goje est un instrument à cordes joué avec un archet, semblable à un violon.</a:t>
            </a:r>
          </a:p>
          <a:p>
            <a:pPr xmlns:a="http://schemas.openxmlformats.org/drawingml/2006/main">
              <a:lnSpc>
                <a:spcPct val="90000"/>
              </a:lnSpc>
              <a:spcBef>
                <a:spcPts val="600"/>
              </a:spcBef>
              <a:spcAft>
                <a:spcPts val="600"/>
              </a:spcAft>
            </a:pPr>
            <a:r xmlns:a="http://schemas.openxmlformats.org/drawingml/2006/main">
              <a:rPr lang="fr" sz="2000"/>
              <a:t>L'Encyclopaedia Britannica dit: "Les luths pincés d'Afrique de l'Ouest, tels que le konting, le khalam et le nkoni (remarqués par Ibn Baah en 1353), peuvent provenir de l'Égypte ancienne. On pense que le khalam est l'ancêtre du banjo. Le ramkie de L'Afrique du Sud est un autre luth à long manche."</a:t>
            </a:r>
          </a:p>
        </p:txBody>
      </p:sp>
      <p:pic>
        <p:nvPicPr>
          <p:cNvPr id="17412" name="Picture 4">
            <a:extLst>
              <a:ext uri="{FF2B5EF4-FFF2-40B4-BE49-F238E27FC236}">
                <a16:creationId xmlns:a16="http://schemas.microsoft.com/office/drawing/2014/main" id="{79CE7B1C-2405-4E8F-8559-39E1BA5E5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9119"/>
          <a:stretch>
            <a:fillRect/>
          </a:stretch>
        </p:blipFill>
        <p:spPr bwMode="auto">
          <a:xfrm>
            <a:off x="6621294" y="1295416"/>
            <a:ext cx="5570706" cy="5562584"/>
          </a:xfrm>
          <a:custGeom>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139"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1"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97" name="Rectangle 796">
            <a:extLst>
              <a:ext uri="{FF2B5EF4-FFF2-40B4-BE49-F238E27FC236}">
                <a16:creationId xmlns:a16="http://schemas.microsoft.com/office/drawing/2014/main" id="{42938790-351F-44E5-B174-C9BF323FE894}"/>
              </a:ext>
            </a:extLst>
          </p:cNvPr>
          <p:cNvSpPr/>
          <p:nvPr/>
        </p:nvSpPr>
        <p:spPr>
          <a:xfrm>
            <a:off x="10435590" y="57150"/>
            <a:ext cx="1756410" cy="56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99" name="Rectangle 798">
            <a:extLst>
              <a:ext uri="{FF2B5EF4-FFF2-40B4-BE49-F238E27FC236}">
                <a16:creationId xmlns:a16="http://schemas.microsoft.com/office/drawing/2014/main" id="{F166ADFE-46C8-40A5-AB05-A7D33DC5C22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800" name="Picture 799" descr="Text&#10;&#10;Description automatically generated">
            <a:extLst>
              <a:ext uri="{FF2B5EF4-FFF2-40B4-BE49-F238E27FC236}">
                <a16:creationId xmlns:a16="http://schemas.microsoft.com/office/drawing/2014/main" id="{27D8DDC0-E570-4532-A0F1-120FDC56E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2" name="Rectangle 21">
            <a:extLst>
              <a:ext uri="{FF2B5EF4-FFF2-40B4-BE49-F238E27FC236}">
                <a16:creationId xmlns:a16="http://schemas.microsoft.com/office/drawing/2014/main" id="{5260274E-DBA9-4433-B2B0-C87875A7F80E}"/>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3" name="Graphic 22">
            <a:extLst>
              <a:ext uri="{FF2B5EF4-FFF2-40B4-BE49-F238E27FC236}">
                <a16:creationId xmlns:a16="http://schemas.microsoft.com/office/drawing/2014/main" id="{A507D2DF-0C99-4EBD-8C41-C66619ED5F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74639" y="152449"/>
            <a:ext cx="462675" cy="709197"/>
          </a:xfrm>
          <a:prstGeom prst="rect">
            <a:avLst/>
          </a:prstGeom>
        </p:spPr>
      </p:pic>
    </p:spTree>
    <p:extLst>
      <p:ext uri="{BB962C8B-B14F-4D97-AF65-F5344CB8AC3E}">
        <p14:creationId xmlns:p14="http://schemas.microsoft.com/office/powerpoint/2010/main" val="3995180638"/>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6" name="Graphic 15">
            <a:extLst>
              <a:ext uri="{FF2B5EF4-FFF2-40B4-BE49-F238E27FC236}">
                <a16:creationId xmlns:a16="http://schemas.microsoft.com/office/drawing/2014/main" id="{8D941ED3-20A0-4644-99BE-9B5013579F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3" name="Rectangle 22">
            <a:extLst>
              <a:ext uri="{FF2B5EF4-FFF2-40B4-BE49-F238E27FC236}">
                <a16:creationId xmlns:a16="http://schemas.microsoft.com/office/drawing/2014/main" id="{01B383B6-DFE3-4E72-AA66-C417D5E5ACB0}"/>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4" name="Graphic 23">
            <a:extLst>
              <a:ext uri="{FF2B5EF4-FFF2-40B4-BE49-F238E27FC236}">
                <a16:creationId xmlns:a16="http://schemas.microsoft.com/office/drawing/2014/main" id="{707A01FA-2283-42D9-9837-EAF33BAD34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sp>
        <p:nvSpPr>
          <p:cNvPr id="7" name="TextBox 8">
            <a:extLst>
              <a:ext uri="{FF2B5EF4-FFF2-40B4-BE49-F238E27FC236}">
                <a16:creationId xmlns:a16="http://schemas.microsoft.com/office/drawing/2014/main" id="{4F3D5561-76DE-45E2-9799-53D6DA9EFB24}"/>
              </a:ext>
            </a:extLst>
          </p:cNvPr>
          <p:cNvSpPr txBox="1"/>
          <p:nvPr/>
        </p:nvSpPr>
        <p:spPr>
          <a:xfrm>
            <a:off x="235341" y="2767280"/>
            <a:ext cx="3244977" cy="1323439"/>
          </a:xfrm>
          <a:prstGeom prst="rect">
            <a:avLst/>
          </a:prstGeom>
          <a:noFill/>
        </p:spPr>
        <p:txBody>
          <a:bodyPr wrap="square">
            <a:spAutoFit/>
          </a:bodyPr>
          <a:lstStyle/>
          <a:p>
            <a:r xmlns:a="http://schemas.openxmlformats.org/drawingml/2006/main">
              <a:rPr lang="fr" sz="4000">
                <a:solidFill>
                  <a:srgbClr val="35475C"/>
                </a:solidFill>
                <a:latin typeface="Arial Black" panose="020b0a04020102020204" pitchFamily="34" charset="0"/>
              </a:rPr>
              <a:t>Le rôle des Griots</a:t>
            </a:r>
            <a:endParaRPr xmlns:a="http://schemas.openxmlformats.org/drawingml/2006/main" lang="en-IE" sz="4000" i="1">
              <a:solidFill>
                <a:srgbClr val="35475C"/>
              </a:solidFill>
              <a:latin typeface="Arial Black" panose="020b0a04020102020204" pitchFamily="34" charset="0"/>
            </a:endParaRPr>
          </a:p>
        </p:txBody>
      </p:sp>
    </p:spTree>
    <p:extLst>
      <p:ext uri="{BB962C8B-B14F-4D97-AF65-F5344CB8AC3E}">
        <p14:creationId xmlns:p14="http://schemas.microsoft.com/office/powerpoint/2010/main" val="2058874408"/>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135" name="Rectangle 134">
            <a:extLst>
              <a:ext uri="{FF2B5EF4-FFF2-40B4-BE49-F238E27FC236}">
                <a16:creationId xmlns:a16="http://schemas.microsoft.com/office/drawing/2014/main" id="{E4D938A4-397D-4F8D-ADFF-E916F0E8C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36" y="1"/>
            <a:ext cx="1135066" cy="477997"/>
          </a:xfrm>
          <a:custGeom>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39" name="Straight Connector 138">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5036"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20482" name="Picture 2" descr="Griot | Trovador-historiador africano">
            <a:extLst>
              <a:ext uri="{FF2B5EF4-FFF2-40B4-BE49-F238E27FC236}">
                <a16:creationId xmlns:a16="http://schemas.microsoft.com/office/drawing/2014/main" id="{4B8ED92C-40C1-4B6B-A690-8AAD8EA76D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276" y="549330"/>
            <a:ext cx="2395949" cy="3562751"/>
          </a:xfrm>
          <a:custGeom>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sp>
        <p:nvSpPr>
          <p:cNvPr id="141" name="Freeform: Shape 140">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356045" y="0"/>
            <a:ext cx="2093996" cy="1402773"/>
          </a:xfrm>
          <a:custGeom>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sp>
        <p:nvSpPr>
          <p:cNvPr id="143" name="Oval 142">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7614" y="2755933"/>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2081"/>
            <a:ext cx="1186451" cy="1771650"/>
          </a:xfrm>
          <a:custGeom>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4" name="Graphic 3">
            <a:extLst>
              <a:ext uri="{FF2B5EF4-FFF2-40B4-BE49-F238E27FC236}">
                <a16:creationId xmlns:a16="http://schemas.microsoft.com/office/drawing/2014/main" id="{E6A3848C-D3BE-4C27-B5E9-E9A17BA114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57027" y="4776281"/>
            <a:ext cx="2531361" cy="1491694"/>
          </a:xfrm>
          <a:custGeom>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8" name="CuadroTexto 7">
            <a:extLst>
              <a:ext uri="{FF2B5EF4-FFF2-40B4-BE49-F238E27FC236}">
                <a16:creationId xmlns:a16="http://schemas.microsoft.com/office/drawing/2014/main" id="{764D62B8-C6A3-4C06-9AB5-C7AD926F7F74}"/>
              </a:ext>
            </a:extLst>
          </p:cNvPr>
          <p:cNvSpPr txBox="1"/>
          <p:nvPr/>
        </p:nvSpPr>
        <p:spPr>
          <a:xfrm>
            <a:off x="5997943" y="908588"/>
            <a:ext cx="5393361" cy="5472757"/>
          </a:xfrm>
          <a:prstGeom prst="rect">
            <a:avLst/>
          </a:prstGeom>
        </p:spPr>
        <p:txBody>
          <a:bodyPr vert="horz" lIns="91440" tIns="45720" rIns="91440" bIns="45720" rtlCol="0">
            <a:normAutofit/>
          </a:bodyPr>
          <a:lstStyle/>
          <a:p>
            <a:pPr xmlns:a="http://schemas.openxmlformats.org/drawingml/2006/main">
              <a:lnSpc>
                <a:spcPct val="90000"/>
              </a:lnSpc>
              <a:spcAft>
                <a:spcPts val="600"/>
              </a:spcAft>
            </a:pPr>
            <a:r xmlns:a="http://schemas.openxmlformats.org/drawingml/2006/main">
              <a:rPr lang="fr" sz="2400"/>
              <a:t>Les griots jouent un rôle important dans la préservation de l'histoire d'un peuple, en particulier il y a des siècles, lorsque la technologie n'était pas aussi avancée qu'aujourd'hui, et toute une lignée et l'histoire des peuples auraient pu être oubliées autrement.</a:t>
            </a:r>
          </a:p>
          <a:p>
            <a:pPr xmlns:a="http://schemas.openxmlformats.org/drawingml/2006/main">
              <a:lnSpc>
                <a:spcPct val="90000"/>
              </a:lnSpc>
              <a:spcAft>
                <a:spcPts val="600"/>
              </a:spcAft>
            </a:pPr>
            <a:r xmlns:a="http://schemas.openxmlformats.org/drawingml/2006/main">
              <a:rPr lang="fr" sz="2400"/>
              <a:t>Cela est particulièrement vrai pour les communautés où personne n'a jamais appris à écrire ou à lire.</a:t>
            </a:r>
          </a:p>
          <a:p>
            <a:pPr xmlns:a="http://schemas.openxmlformats.org/drawingml/2006/main">
              <a:lnSpc>
                <a:spcPct val="90000"/>
              </a:lnSpc>
              <a:spcAft>
                <a:spcPts val="600"/>
              </a:spcAft>
            </a:pPr>
            <a:r xmlns:a="http://schemas.openxmlformats.org/drawingml/2006/main">
              <a:rPr lang="fr" sz="2400"/>
              <a:t>Alors qu'ils étaient autrefois connus comme des conseillers de village et des diplomates appelés à intervenir lors de conflits, ce rôle a maintenant quelque peu diminué et leur attrait en tant qu'animateurs est plus répandu.</a:t>
            </a:r>
          </a:p>
        </p:txBody>
      </p:sp>
      <p:sp>
        <p:nvSpPr>
          <p:cNvPr id="147" name="Arc 146">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53204"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7" name="Rectangle 796">
            <a:extLst>
              <a:ext uri="{FF2B5EF4-FFF2-40B4-BE49-F238E27FC236}">
                <a16:creationId xmlns:a16="http://schemas.microsoft.com/office/drawing/2014/main" id="{42938790-351F-44E5-B174-C9BF323FE894}"/>
              </a:ext>
            </a:extLst>
          </p:cNvPr>
          <p:cNvSpPr/>
          <p:nvPr/>
        </p:nvSpPr>
        <p:spPr>
          <a:xfrm>
            <a:off x="10435590" y="57150"/>
            <a:ext cx="1756410" cy="56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99" name="Rectangle 798">
            <a:extLst>
              <a:ext uri="{FF2B5EF4-FFF2-40B4-BE49-F238E27FC236}">
                <a16:creationId xmlns:a16="http://schemas.microsoft.com/office/drawing/2014/main" id="{F166ADFE-46C8-40A5-AB05-A7D33DC5C22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800" name="Picture 799" descr="Text&#10;&#10;Description automatically generated">
            <a:extLst>
              <a:ext uri="{FF2B5EF4-FFF2-40B4-BE49-F238E27FC236}">
                <a16:creationId xmlns:a16="http://schemas.microsoft.com/office/drawing/2014/main" id="{27D8DDC0-E570-4532-A0F1-120FDC56E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2" name="Rectangle 21">
            <a:extLst>
              <a:ext uri="{FF2B5EF4-FFF2-40B4-BE49-F238E27FC236}">
                <a16:creationId xmlns:a16="http://schemas.microsoft.com/office/drawing/2014/main" id="{5260274E-DBA9-4433-B2B0-C87875A7F80E}"/>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3" name="Graphic 22">
            <a:extLst>
              <a:ext uri="{FF2B5EF4-FFF2-40B4-BE49-F238E27FC236}">
                <a16:creationId xmlns:a16="http://schemas.microsoft.com/office/drawing/2014/main" id="{A507D2DF-0C99-4EBD-8C41-C66619ED5F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4639" y="152449"/>
            <a:ext cx="462675" cy="709197"/>
          </a:xfrm>
          <a:prstGeom prst="rect">
            <a:avLst/>
          </a:prstGeom>
        </p:spPr>
      </p:pic>
    </p:spTree>
    <p:extLst>
      <p:ext uri="{BB962C8B-B14F-4D97-AF65-F5344CB8AC3E}">
        <p14:creationId xmlns:p14="http://schemas.microsoft.com/office/powerpoint/2010/main" val="2304084075"/>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Graphic 4">
            <a:extLst>
              <a:ext uri="{FF2B5EF4-FFF2-40B4-BE49-F238E27FC236}">
                <a16:creationId xmlns:a16="http://schemas.microsoft.com/office/drawing/2014/main" id="{18DEEB18-A587-4352-87F4-01435D8A98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6" name="Rectangle 35">
            <a:extLst>
              <a:ext uri="{FF2B5EF4-FFF2-40B4-BE49-F238E27FC236}">
                <a16:creationId xmlns:a16="http://schemas.microsoft.com/office/drawing/2014/main" id="{62FC1390-DBD0-4BA0-93BD-1B3132A9F77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7" name="Picture 36" descr="Text&#10;&#10;Description automatically generated">
            <a:extLst>
              <a:ext uri="{FF2B5EF4-FFF2-40B4-BE49-F238E27FC236}">
                <a16:creationId xmlns:a16="http://schemas.microsoft.com/office/drawing/2014/main" id="{46A441E1-54E8-48FC-9EE6-86A662D4EF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4" name="Rectangle 23">
            <a:extLst>
              <a:ext uri="{FF2B5EF4-FFF2-40B4-BE49-F238E27FC236}">
                <a16:creationId xmlns:a16="http://schemas.microsoft.com/office/drawing/2014/main" id="{DD529299-A547-4793-AF2A-A1135384F7E8}"/>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2" name="Graphic 31">
            <a:extLst>
              <a:ext uri="{FF2B5EF4-FFF2-40B4-BE49-F238E27FC236}">
                <a16:creationId xmlns:a16="http://schemas.microsoft.com/office/drawing/2014/main" id="{31F96104-E1A3-41CA-9E07-F1F53B5DAA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sp>
        <p:nvSpPr>
          <p:cNvPr id="4" name="Título 3">
            <a:extLst>
              <a:ext uri="{FF2B5EF4-FFF2-40B4-BE49-F238E27FC236}">
                <a16:creationId xmlns:a16="http://schemas.microsoft.com/office/drawing/2014/main" id="{1DCD1D32-87C3-4AE2-BF36-6B60DE11F9C4}"/>
              </a:ext>
            </a:extLst>
          </p:cNvPr>
          <p:cNvSpPr>
            <a:spLocks noGrp="1"/>
          </p:cNvSpPr>
          <p:nvPr>
            <p:ph type="title"/>
          </p:nvPr>
        </p:nvSpPr>
        <p:spPr/>
        <p:txBody>
          <a:bodyPr/>
          <a:lstStyle/>
          <a:p>
            <a:r xmlns:a="http://schemas.openxmlformats.org/drawingml/2006/main">
              <a:rPr lang="fr"/>
              <a:t>https://youtu.be/OJhFrd05zY8</a:t>
            </a:r>
          </a:p>
        </p:txBody>
      </p:sp>
    </p:spTree>
    <p:extLst>
      <p:ext uri="{BB962C8B-B14F-4D97-AF65-F5344CB8AC3E}">
        <p14:creationId xmlns:p14="http://schemas.microsoft.com/office/powerpoint/2010/main" val="1503972779"/>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Graphic 2">
            <a:extLst>
              <a:ext uri="{FF2B5EF4-FFF2-40B4-BE49-F238E27FC236}">
                <a16:creationId xmlns:a16="http://schemas.microsoft.com/office/drawing/2014/main" id="{0A524F87-5027-4130-85A1-5BF4F15167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250" y="0"/>
            <a:ext cx="12192000" cy="6858000"/>
          </a:xfrm>
          <a:prstGeom prst="rect">
            <a:avLst/>
          </a:prstGeom>
        </p:spPr>
      </p:pic>
      <p:sp>
        <p:nvSpPr>
          <p:cNvPr id="13" name="Rectangle 12">
            <a:extLst>
              <a:ext uri="{FF2B5EF4-FFF2-40B4-BE49-F238E27FC236}">
                <a16:creationId xmlns:a16="http://schemas.microsoft.com/office/drawing/2014/main" id="{0E667394-EFEE-409F-803D-DC46ADE336FF}"/>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4" name="Picture 13" descr="Text&#10;&#10;Description automatically generated">
            <a:extLst>
              <a:ext uri="{FF2B5EF4-FFF2-40B4-BE49-F238E27FC236}">
                <a16:creationId xmlns:a16="http://schemas.microsoft.com/office/drawing/2014/main" id="{96A3560A-AA4F-463E-A18A-1D5C43848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11" name="Rectangle 10">
            <a:extLst>
              <a:ext uri="{FF2B5EF4-FFF2-40B4-BE49-F238E27FC236}">
                <a16:creationId xmlns:a16="http://schemas.microsoft.com/office/drawing/2014/main" id="{9F6F8684-707E-4F85-AF7F-2A55B3071E6B}"/>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2" name="Graphic 11">
            <a:extLst>
              <a:ext uri="{FF2B5EF4-FFF2-40B4-BE49-F238E27FC236}">
                <a16:creationId xmlns:a16="http://schemas.microsoft.com/office/drawing/2014/main" id="{EB67E7E9-4914-4D97-870C-71C494707A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sp>
        <p:nvSpPr>
          <p:cNvPr id="8" name="CuadroTexto 7">
            <a:extLst>
              <a:ext uri="{FF2B5EF4-FFF2-40B4-BE49-F238E27FC236}">
                <a16:creationId xmlns:a16="http://schemas.microsoft.com/office/drawing/2014/main" id="{AE589113-1435-4724-B05C-D8AC472A0007}"/>
              </a:ext>
            </a:extLst>
          </p:cNvPr>
          <p:cNvSpPr txBox="1"/>
          <p:nvPr/>
        </p:nvSpPr>
        <p:spPr>
          <a:xfrm>
            <a:off x="765109" y="474345"/>
            <a:ext cx="10348365" cy="5016758"/>
          </a:xfrm>
          <a:prstGeom prst="rect">
            <a:avLst/>
          </a:prstGeom>
          <a:noFill/>
        </p:spPr>
        <p:txBody>
          <a:bodyPr wrap="square">
            <a:spAutoFit/>
          </a:bodyPr>
          <a:lstStyle/>
          <a:p>
            <a:r xmlns:a="http://schemas.openxmlformats.org/drawingml/2006/main">
              <a:rPr lang="fr" sz="4000"/>
              <a:t>conclusion</a:t>
            </a:r>
            <a:r xmlns:a="http://schemas.openxmlformats.org/drawingml/2006/main">
              <a:rPr lang="fr" sz="2000"/>
              <a:t> </a:t>
            </a:r>
          </a:p>
          <a:p>
            <a:endParaRPr lang="en-US" sz="2000"/>
          </a:p>
          <a:p>
            <a:pPr xmlns:a="http://schemas.openxmlformats.org/drawingml/2006/main" marL="285750" indent="-285750">
              <a:buFont typeface="Arial" panose="020b0604020202020204" pitchFamily="34" charset="0"/>
              <a:buChar char="•"/>
            </a:pPr>
            <a:r xmlns:a="http://schemas.openxmlformats.org/drawingml/2006/main">
              <a:rPr lang="fr" sz="2000"/>
              <a:t>La narration est une expérience participative communautaire-</a:t>
            </a:r>
          </a:p>
          <a:p>
            <a:pPr xmlns:a="http://schemas.openxmlformats.org/drawingml/2006/main" marL="285750" indent="-285750">
              <a:buFont typeface="Arial" panose="020b0604020202020204" pitchFamily="34" charset="0"/>
              <a:buChar char="•"/>
            </a:pPr>
            <a:r xmlns:a="http://schemas.openxmlformats.org/drawingml/2006/main">
              <a:rPr lang="fr" sz="2000"/>
              <a:t>Le style et la structure de l'histoire illustrent son importance et sa signification</a:t>
            </a:r>
          </a:p>
          <a:p>
            <a:pPr xmlns:a="http://schemas.openxmlformats.org/drawingml/2006/main" marL="285750" indent="-285750">
              <a:buFont typeface="Arial" panose="020b0604020202020204" pitchFamily="34" charset="0"/>
              <a:buChar char="•"/>
            </a:pPr>
            <a:r xmlns:a="http://schemas.openxmlformats.org/drawingml/2006/main">
              <a:rPr lang="fr" sz="2000"/>
              <a:t>L'utilisation de proverbes et de paraboles renforcerait le poids et la signification de la narration. Les proverbes et les paraboles sont un moyen de transmettre les connaissances anciennes, la sagesse, les sentiments profonds et les attitudes dans les sociétés orales</a:t>
            </a:r>
          </a:p>
          <a:p>
            <a:pPr xmlns:a="http://schemas.openxmlformats.org/drawingml/2006/main" marL="285750" indent="-285750">
              <a:buFont typeface="Arial" panose="020b0604020202020204" pitchFamily="34" charset="0"/>
              <a:buChar char="•"/>
            </a:pPr>
            <a:r xmlns:a="http://schemas.openxmlformats.org/drawingml/2006/main">
              <a:rPr lang="fr" sz="2000"/>
              <a:t>Les histoires soutiennent et renforcent les doctrines fondamentales de la culture populaire. Le storytelling est un outil puissant.</a:t>
            </a:r>
          </a:p>
          <a:p>
            <a:pPr xmlns:a="http://schemas.openxmlformats.org/drawingml/2006/main" marL="285750" indent="-285750">
              <a:buFont typeface="Arial" panose="020b0604020202020204" pitchFamily="34" charset="0"/>
              <a:buChar char="•"/>
            </a:pPr>
            <a:r xmlns:a="http://schemas.openxmlformats.org/drawingml/2006/main">
              <a:rPr lang="fr" sz="2000"/>
              <a:t>La principale leçon derrière les histoires africaines orales est d'enseigner et d'influencer les principes de la moralité et de donner aux jeunes un sentiment d'identité et d'appartenance.</a:t>
            </a:r>
          </a:p>
          <a:p>
            <a:pPr xmlns:a="http://schemas.openxmlformats.org/drawingml/2006/main" marL="285750" indent="-285750">
              <a:buFont typeface="Arial" panose="020b0604020202020204" pitchFamily="34" charset="0"/>
              <a:buChar char="•"/>
            </a:pPr>
            <a:r xmlns:a="http://schemas.openxmlformats.org/drawingml/2006/main">
              <a:rPr lang="fr" sz="2000"/>
              <a:t>La narration africaine est un outil pédagogique puissant pour communiquer les connaissances et la sagesse. La narration est loin d'être une simple source de divertissement, l'histoire aide à aiguiser la créativité et l'imagination des gens, à façonner leur comportement, à former leur intellect et à réguler leurs émotions.</a:t>
            </a:r>
            <a:endParaRPr xmlns:a="http://schemas.openxmlformats.org/drawingml/2006/main" lang="es-ES" sz="2000"/>
          </a:p>
        </p:txBody>
      </p:sp>
    </p:spTree>
    <p:extLst>
      <p:ext uri="{BB962C8B-B14F-4D97-AF65-F5344CB8AC3E}">
        <p14:creationId xmlns:p14="http://schemas.microsoft.com/office/powerpoint/2010/main" val="17640753"/>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3037812" y="6117162"/>
            <a:ext cx="6771640" cy="553998"/>
          </a:xfrm>
          <a:prstGeom prst="rect">
            <a:avLst/>
          </a:prstGeom>
          <a:noFill/>
        </p:spPr>
        <p:txBody>
          <a:bodyPr wrap="square" rtlCol="0">
            <a:spAutoFit/>
          </a:bodyPr>
          <a:lstStyle/>
          <a:p>
            <a:pPr xmlns:a="http://schemas.openxmlformats.org/drawingml/2006/main" algn="ctr"/>
            <a:r xmlns:a="http://schemas.openxmlformats.org/drawingml/2006/main">
              <a:rPr lang="fr" sz="1000">
                <a:latin typeface="Arial" panose="020b0604020202020204" pitchFamily="34" charset="0"/>
                <a:ea typeface="Source Sans Pro" panose="020b0503030403020204" pitchFamily="34" charset="0"/>
                <a:cs typeface="Arial" panose="020b0604020202020204" pitchFamily="34" charset="0"/>
              </a:rPr>
              <a:t>"Le soutien de la Commission européenne à la production de cette publication ne constitue pas une approbation du contenu, qui ne reflète que les opinions des auteurs, et la Commission ne peut être tenue responsable de l'utilisation qui pourrait être faite des informations qui y sont contenues." Numéro de projet : 2020-1-FR01-KA227-ADU-095130</a:t>
            </a:r>
          </a:p>
        </p:txBody>
      </p:sp>
      <p:pic>
        <p:nvPicPr>
          <p:cNvPr id="16" name="Picture 15" descr="Text&#10;&#10;Description automatically generated">
            <a:extLst>
              <a:ext uri="{FF2B5EF4-FFF2-40B4-BE49-F238E27FC236}">
                <a16:creationId xmlns:a16="http://schemas.microsoft.com/office/drawing/2014/main" id="{1046E75C-E353-4A3C-B7E4-09408ABF9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13" name="Rectangle 12">
            <a:extLst>
              <a:ext uri="{FF2B5EF4-FFF2-40B4-BE49-F238E27FC236}">
                <a16:creationId xmlns:a16="http://schemas.microsoft.com/office/drawing/2014/main" id="{C406CC07-A3A8-44B0-BDA3-358556AFC3D7}"/>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5" name="Graphic 14">
            <a:extLst>
              <a:ext uri="{FF2B5EF4-FFF2-40B4-BE49-F238E27FC236}">
                <a16:creationId xmlns:a16="http://schemas.microsoft.com/office/drawing/2014/main" id="{67E3D1A4-C212-403F-A86A-BD1ADF95EA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74639" y="152449"/>
            <a:ext cx="462675" cy="709197"/>
          </a:xfrm>
          <a:prstGeom prst="rect">
            <a:avLst/>
          </a:prstGeom>
        </p:spPr>
      </p:pic>
      <p:grpSp>
        <p:nvGrpSpPr>
          <p:cNvPr id="36" name="Group 35">
            <a:extLst>
              <a:ext uri="{FF2B5EF4-FFF2-40B4-BE49-F238E27FC236}">
                <a16:creationId xmlns:a16="http://schemas.microsoft.com/office/drawing/2014/main" id="{951AAFF6-F606-4C24-8F4D-8AB0BF882349}"/>
              </a:ext>
            </a:extLst>
          </p:cNvPr>
          <p:cNvGrpSpPr/>
          <p:nvPr/>
        </p:nvGrpSpPr>
        <p:grpSpPr>
          <a:xfrm>
            <a:off x="2602130" y="3591659"/>
            <a:ext cx="6987740" cy="2019664"/>
            <a:chOff x="1671918" y="2487063"/>
            <a:chExt cx="6453775" cy="1865333"/>
          </a:xfrm>
        </p:grpSpPr>
        <p:pic>
          <p:nvPicPr>
            <p:cNvPr id="37" name="Graphic 36">
              <a:extLst>
                <a:ext uri="{FF2B5EF4-FFF2-40B4-BE49-F238E27FC236}">
                  <a16:creationId xmlns:a16="http://schemas.microsoft.com/office/drawing/2014/main" id="{66140CC0-DD31-4BF5-9D75-3E4A33AFDB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28337" y="3554732"/>
              <a:ext cx="1131311" cy="754207"/>
            </a:xfrm>
            <a:prstGeom prst="rect">
              <a:avLst/>
            </a:prstGeom>
          </p:spPr>
        </p:pic>
        <p:pic>
          <p:nvPicPr>
            <p:cNvPr id="38" name="Picture 37" descr="Logo&#10;&#10;Description automatically generated">
              <a:extLst>
                <a:ext uri="{FF2B5EF4-FFF2-40B4-BE49-F238E27FC236}">
                  <a16:creationId xmlns:a16="http://schemas.microsoft.com/office/drawing/2014/main" id="{90CD0247-B095-4EFF-8307-A72C8D637A1C}"/>
                </a:ext>
              </a:extLst>
            </p:cNvPr>
            <p:cNvPicPr>
              <a:picLocks noChangeAspect="1"/>
            </p:cNvPicPr>
            <p:nvPr/>
          </p:nvPicPr>
          <p:blipFill>
            <a:blip r:embed="rId7"/>
            <a:stretch>
              <a:fillRect/>
            </a:stretch>
          </p:blipFill>
          <p:spPr>
            <a:xfrm>
              <a:off x="6637985" y="3567439"/>
              <a:ext cx="1487708" cy="741500"/>
            </a:xfrm>
            <a:prstGeom prst="rect">
              <a:avLst/>
            </a:prstGeom>
          </p:spPr>
        </p:pic>
        <p:pic>
          <p:nvPicPr>
            <p:cNvPr id="39" name="Picture 38" descr="A picture containing text, first-aid kit, sign&#10;&#10;Description automatically generated">
              <a:extLst>
                <a:ext uri="{FF2B5EF4-FFF2-40B4-BE49-F238E27FC236}">
                  <a16:creationId xmlns:a16="http://schemas.microsoft.com/office/drawing/2014/main" id="{C6F18F93-09C7-43BD-AB66-E8BC5E4D8BFB}"/>
                </a:ext>
              </a:extLst>
            </p:cNvPr>
            <p:cNvPicPr>
              <a:picLocks noChangeAspect="1"/>
            </p:cNvPicPr>
            <p:nvPr/>
          </p:nvPicPr>
          <p:blipFill>
            <a:blip r:embed="rId8"/>
            <a:stretch>
              <a:fillRect/>
            </a:stretch>
          </p:blipFill>
          <p:spPr>
            <a:xfrm>
              <a:off x="4572000" y="2510287"/>
              <a:ext cx="594745" cy="853963"/>
            </a:xfrm>
            <a:prstGeom prst="rect">
              <a:avLst/>
            </a:prstGeom>
          </p:spPr>
        </p:pic>
        <p:pic>
          <p:nvPicPr>
            <p:cNvPr id="40" name="Picture 39" descr="A picture containing text&#10;&#10;Description automatically generated">
              <a:extLst>
                <a:ext uri="{FF2B5EF4-FFF2-40B4-BE49-F238E27FC236}">
                  <a16:creationId xmlns:a16="http://schemas.microsoft.com/office/drawing/2014/main" id="{1F4DD8DE-2D9D-497A-A591-6D98B6674481}"/>
                </a:ext>
              </a:extLst>
            </p:cNvPr>
            <p:cNvPicPr>
              <a:picLocks noChangeAspect="1"/>
            </p:cNvPicPr>
            <p:nvPr/>
          </p:nvPicPr>
          <p:blipFill>
            <a:blip r:embed="rId9"/>
            <a:stretch>
              <a:fillRect/>
            </a:stretch>
          </p:blipFill>
          <p:spPr>
            <a:xfrm>
              <a:off x="5827597" y="2487063"/>
              <a:ext cx="1007918" cy="1007918"/>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A3F37A4B-D4D6-4B43-871C-F3519CC2C047}"/>
                </a:ext>
              </a:extLst>
            </p:cNvPr>
            <p:cNvPicPr>
              <a:picLocks noChangeAspect="1"/>
            </p:cNvPicPr>
            <p:nvPr/>
          </p:nvPicPr>
          <p:blipFill>
            <a:blip r:embed="rId10"/>
            <a:stretch>
              <a:fillRect/>
            </a:stretch>
          </p:blipFill>
          <p:spPr>
            <a:xfrm>
              <a:off x="5228359" y="3462417"/>
              <a:ext cx="889979" cy="889979"/>
            </a:xfrm>
            <a:prstGeom prst="rect">
              <a:avLst/>
            </a:prstGeom>
          </p:spPr>
        </p:pic>
        <p:pic>
          <p:nvPicPr>
            <p:cNvPr id="42" name="Picture 41" descr="Logo&#10;&#10;Description automatically generated with medium confidence">
              <a:extLst>
                <a:ext uri="{FF2B5EF4-FFF2-40B4-BE49-F238E27FC236}">
                  <a16:creationId xmlns:a16="http://schemas.microsoft.com/office/drawing/2014/main" id="{5C7CE113-8AC5-42D0-B42B-6E62F982A446}"/>
                </a:ext>
              </a:extLst>
            </p:cNvPr>
            <p:cNvPicPr>
              <a:picLocks noChangeAspect="1"/>
            </p:cNvPicPr>
            <p:nvPr/>
          </p:nvPicPr>
          <p:blipFill>
            <a:blip r:embed="rId11"/>
            <a:stretch>
              <a:fillRect/>
            </a:stretch>
          </p:blipFill>
          <p:spPr>
            <a:xfrm>
              <a:off x="1671918" y="3687222"/>
              <a:ext cx="1487708" cy="607605"/>
            </a:xfrm>
            <a:prstGeom prst="rect">
              <a:avLst/>
            </a:prstGeom>
          </p:spPr>
        </p:pic>
        <p:pic>
          <p:nvPicPr>
            <p:cNvPr id="43" name="Picture 42" descr="Logo&#10;&#10;Description automatically generated with medium confidence">
              <a:extLst>
                <a:ext uri="{FF2B5EF4-FFF2-40B4-BE49-F238E27FC236}">
                  <a16:creationId xmlns:a16="http://schemas.microsoft.com/office/drawing/2014/main" id="{7521D7B5-D7B5-4091-AD00-3EA0A7E831C4}"/>
                </a:ext>
              </a:extLst>
            </p:cNvPr>
            <p:cNvPicPr>
              <a:picLocks noChangeAspect="1"/>
            </p:cNvPicPr>
            <p:nvPr/>
          </p:nvPicPr>
          <p:blipFill>
            <a:blip r:embed="rId12"/>
            <a:stretch>
              <a:fillRect/>
            </a:stretch>
          </p:blipFill>
          <p:spPr>
            <a:xfrm>
              <a:off x="2822894" y="2510287"/>
              <a:ext cx="1007918" cy="984694"/>
            </a:xfrm>
            <a:prstGeom prst="rect">
              <a:avLst/>
            </a:prstGeom>
          </p:spPr>
        </p:pic>
      </p:grpSp>
      <p:pic>
        <p:nvPicPr>
          <p:cNvPr id="44" name="Graphic 43">
            <a:extLst>
              <a:ext uri="{FF2B5EF4-FFF2-40B4-BE49-F238E27FC236}">
                <a16:creationId xmlns:a16="http://schemas.microsoft.com/office/drawing/2014/main" id="{683C977E-5F8E-4FDE-B5D0-2BD4CAE2AAD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29963" y="398400"/>
            <a:ext cx="1932074" cy="2501140"/>
          </a:xfrm>
          <a:prstGeom prst="rect">
            <a:avLst/>
          </a:prstGeom>
        </p:spPr>
      </p:pic>
    </p:spTree>
    <p:extLst>
      <p:ext uri="{BB962C8B-B14F-4D97-AF65-F5344CB8AC3E}">
        <p14:creationId xmlns:p14="http://schemas.microsoft.com/office/powerpoint/2010/main" val="1793413496"/>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Graphic 5">
            <a:extLst>
              <a:ext uri="{FF2B5EF4-FFF2-40B4-BE49-F238E27FC236}">
                <a16:creationId xmlns:a16="http://schemas.microsoft.com/office/drawing/2014/main" id="{F50B82CC-7B20-45D4-BB0D-1F1DCA0CA4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28" name="Graphic 27">
            <a:extLst>
              <a:ext uri="{FF2B5EF4-FFF2-40B4-BE49-F238E27FC236}">
                <a16:creationId xmlns:a16="http://schemas.microsoft.com/office/drawing/2014/main" id="{5D44FCDC-A949-482E-B4E3-6D6E5F4E65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graphicFrame>
        <p:nvGraphicFramePr>
          <p:cNvPr id="4" name="Table 4">
            <a:extLst>
              <a:ext uri="{FF2B5EF4-FFF2-40B4-BE49-F238E27FC236}">
                <a16:creationId xmlns:a16="http://schemas.microsoft.com/office/drawing/2014/main" id="{E4F69498-219E-46A8-BB3B-903FA97A2AC3}"/>
              </a:ext>
            </a:extLst>
          </p:cNvPr>
          <p:cNvGraphicFramePr>
            <a:graphicFrameLocks noGrp="1"/>
          </p:cNvGraphicFramePr>
          <p:nvPr>
            <p:extLst>
              <p:ext uri="{D42A27DB-BD31-4B8C-83A1-F6EECF244321}">
                <p14:modId xmlns:p14="http://schemas.microsoft.com/office/powerpoint/2010/main" val="4160376711"/>
              </p:ext>
            </p:extLst>
          </p:nvPr>
        </p:nvGraphicFramePr>
        <p:xfrm>
          <a:off x="1363132" y="973117"/>
          <a:ext cx="9609668" cy="4414521"/>
        </p:xfrm>
        <a:graphic>
          <a:graphicData uri="http://schemas.openxmlformats.org/drawingml/2006/table">
            <a:tbl>
              <a:tblPr firstRow="1" bandRow="1">
                <a:tableStyleId>{21E4AEA4-8DFA-4A89-87EB-49C32662AFE0}</a:tableStyleId>
              </a:tblPr>
              <a:tblGrid>
                <a:gridCol w="2402417">
                  <a:extLst>
                    <a:ext uri="{9D8B030D-6E8A-4147-A177-3AD203B41FA5}">
                      <a16:colId xmlns:a16="http://schemas.microsoft.com/office/drawing/2014/main" val="4150462349"/>
                    </a:ext>
                  </a:extLst>
                </a:gridCol>
                <a:gridCol w="2402417">
                  <a:extLst>
                    <a:ext uri="{9D8B030D-6E8A-4147-A177-3AD203B41FA5}">
                      <a16:colId xmlns:a16="http://schemas.microsoft.com/office/drawing/2014/main" val="1414235333"/>
                    </a:ext>
                  </a:extLst>
                </a:gridCol>
                <a:gridCol w="2402417">
                  <a:extLst>
                    <a:ext uri="{9D8B030D-6E8A-4147-A177-3AD203B41FA5}">
                      <a16:colId xmlns:a16="http://schemas.microsoft.com/office/drawing/2014/main" val="2812861711"/>
                    </a:ext>
                  </a:extLst>
                </a:gridCol>
                <a:gridCol w="2402417">
                  <a:extLst>
                    <a:ext uri="{9D8B030D-6E8A-4147-A177-3AD203B41FA5}">
                      <a16:colId xmlns:a16="http://schemas.microsoft.com/office/drawing/2014/main" val="3102778799"/>
                    </a:ext>
                  </a:extLst>
                </a:gridCol>
              </a:tblGrid>
              <a:tr h="1075267">
                <a:tc>
                  <a:txBody>
                    <a:bodyPr vert="horz" wrap="square"/>
                    <a:lstStyle/>
                    <a:p>
                      <a:r xmlns:a="http://schemas.openxmlformats.org/drawingml/2006/main">
                        <a:rPr lang="fr"/>
                        <a:t>Après avoir réussi ce module, les apprenants adultes seront capables de…</a:t>
                      </a:r>
                      <a:endParaRPr xmlns:a="http://schemas.openxmlformats.org/drawingml/2006/main" lang="en-IE"/>
                    </a:p>
                  </a:txBody>
                  <a:tcPr/>
                </a:tc>
                <a:tc>
                  <a:txBody>
                    <a:bodyPr vert="horz" wrap="square"/>
                    <a:lstStyle/>
                    <a:p>
                      <a:pPr algn="ctr"/>
                      <a:endParaRPr lang="en-US"/>
                    </a:p>
                    <a:p>
                      <a:pPr xmlns:a="http://schemas.openxmlformats.org/drawingml/2006/main" algn="ctr"/>
                      <a:r xmlns:a="http://schemas.openxmlformats.org/drawingml/2006/main">
                        <a:rPr lang="fr"/>
                        <a:t>Connaissances</a:t>
                      </a:r>
                      <a:endParaRPr xmlns:a="http://schemas.openxmlformats.org/drawingml/2006/main" lang="en-IE"/>
                    </a:p>
                  </a:txBody>
                  <a:tcPr/>
                </a:tc>
                <a:tc>
                  <a:txBody>
                    <a:bodyPr vert="horz" wrap="square"/>
                    <a:lstStyle/>
                    <a:p>
                      <a:pPr algn="ctr"/>
                      <a:endParaRPr lang="en-US"/>
                    </a:p>
                    <a:p>
                      <a:pPr xmlns:a="http://schemas.openxmlformats.org/drawingml/2006/main" algn="ctr"/>
                      <a:r xmlns:a="http://schemas.openxmlformats.org/drawingml/2006/main">
                        <a:rPr lang="fr"/>
                        <a:t>Compétences</a:t>
                      </a:r>
                      <a:endParaRPr xmlns:a="http://schemas.openxmlformats.org/drawingml/2006/main" lang="en-IE"/>
                    </a:p>
                  </a:txBody>
                  <a:tcPr/>
                </a:tc>
                <a:tc>
                  <a:txBody>
                    <a:bodyPr vert="horz" wrap="square"/>
                    <a:lstStyle/>
                    <a:p>
                      <a:pPr algn="ctr"/>
                      <a:endParaRPr lang="en-US"/>
                    </a:p>
                    <a:p>
                      <a:pPr xmlns:a="http://schemas.openxmlformats.org/drawingml/2006/main" algn="ctr"/>
                      <a:r xmlns:a="http://schemas.openxmlformats.org/drawingml/2006/main">
                        <a:rPr lang="fr"/>
                        <a:t>Attitude</a:t>
                      </a:r>
                      <a:endParaRPr xmlns:a="http://schemas.openxmlformats.org/drawingml/2006/main" lang="en-IE"/>
                    </a:p>
                  </a:txBody>
                  <a:tcPr/>
                </a:tc>
                <a:extLst>
                  <a:ext uri="{0D108BD9-81ED-4DB2-BD59-A6C34878D82A}">
                    <a16:rowId xmlns:a16="http://schemas.microsoft.com/office/drawing/2014/main" val="190821590"/>
                  </a:ext>
                </a:extLst>
              </a:tr>
              <a:tr h="1075267">
                <a:tc>
                  <a:txBody>
                    <a:bodyPr vert="horz" wrap="square"/>
                    <a:lstStyle/>
                    <a:p>
                      <a:endParaRPr lang="en-IE"/>
                    </a:p>
                  </a:txBody>
                  <a:tcPr/>
                </a:tc>
                <a:tc>
                  <a:txBody>
                    <a:bodyPr vert="horz" wrap="square"/>
                    <a:lstStyle/>
                    <a:p>
                      <a:pPr xmlns:a="http://schemas.openxmlformats.org/drawingml/2006/main" marL="285750" lvl="0" indent="-285750">
                        <a:buFont typeface="Courier New" panose="02070309020205020404" pitchFamily="49" charset="0"/>
                        <a:buChar char="o"/>
                      </a:pPr>
                      <a:r xmlns:a="http://schemas.openxmlformats.org/drawingml/2006/main">
                        <a:rPr lang="fr" sz="1600" kern="1200">
                          <a:solidFill>
                            <a:schemeClr val="dk1"/>
                          </a:solidFill>
                          <a:effectLst/>
                          <a:latin typeface="+mn-lt"/>
                          <a:ea typeface="+mn-ea"/>
                          <a:cs typeface="+mn-cs"/>
                        </a:rPr>
                        <a:t>Connaissance pratique de l'importance et de l'impact de la tradition orale de la narration</a:t>
                      </a:r>
                      <a:endParaRPr xmlns:a="http://schemas.openxmlformats.org/drawingml/2006/main" lang="es-ES" sz="1600" kern="1200">
                        <a:solidFill>
                          <a:schemeClr val="dk1"/>
                        </a:solidFill>
                        <a:effectLst/>
                        <a:latin typeface="+mn-lt"/>
                        <a:ea typeface="+mn-ea"/>
                        <a:cs typeface="+mn-cs"/>
                      </a:endParaRPr>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Identifier divers rituels de narration</a:t>
                      </a:r>
                      <a:endParaRPr xmlns:a="http://schemas.openxmlformats.org/drawingml/2006/main" lang="es-ES" sz="1600" kern="1200">
                        <a:solidFill>
                          <a:schemeClr val="dk1"/>
                        </a:solidFill>
                        <a:effectLst/>
                        <a:latin typeface="+mn-lt"/>
                        <a:ea typeface="+mn-ea"/>
                        <a:cs typeface="+mn-cs"/>
                      </a:endParaRPr>
                    </a:p>
                    <a:p>
                      <a:pPr marL="285750" indent="-285750">
                        <a:buFont typeface="Courier New" panose="02070309020205020404" pitchFamily="49" charset="0"/>
                        <a:buChar char="o"/>
                      </a:pPr>
                      <a:endParaRPr lang="en-IE" sz="1600"/>
                    </a:p>
                  </a:txBody>
                  <a:tcPr/>
                </a:tc>
                <a:tc>
                  <a:txBody>
                    <a:bodyPr vert="horz" wrap="square"/>
                    <a:lstStyle/>
                    <a:p>
                      <a:pPr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endParaRPr lang="es-ES" sz="1600" kern="1200">
                        <a:solidFill>
                          <a:schemeClr val="dk1"/>
                        </a:solidFill>
                        <a:effectLst/>
                        <a:latin typeface="+mn-lt"/>
                        <a:ea typeface="+mn-ea"/>
                        <a:cs typeface="+mn-cs"/>
                      </a:endParaRPr>
                    </a:p>
                  </a:txBody>
                  <a:tcPr/>
                </a:tc>
                <a:extLst>
                  <a:ext uri="{0D108BD9-81ED-4DB2-BD59-A6C34878D82A}">
                    <a16:rowId xmlns:a16="http://schemas.microsoft.com/office/drawing/2014/main" val="1888922330"/>
                  </a:ext>
                </a:extLst>
              </a:tr>
              <a:tr h="1075267">
                <a:tc>
                  <a:txBody>
                    <a:bodyPr vert="horz" wrap="square"/>
                    <a:lstStyle/>
                    <a:p>
                      <a:endParaRPr lang="en-IE"/>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Connaissance pratique des éléments clés de la narration africaine</a:t>
                      </a:r>
                      <a:endParaRPr xmlns:a="http://schemas.openxmlformats.org/drawingml/2006/main" lang="es-ES" sz="1600" kern="1200">
                        <a:solidFill>
                          <a:schemeClr val="dk1"/>
                        </a:solidFill>
                        <a:effectLst/>
                        <a:latin typeface="+mn-lt"/>
                        <a:ea typeface="+mn-ea"/>
                        <a:cs typeface="+mn-cs"/>
                      </a:endParaRPr>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Reconnaître les influences géographiques, sociétales et culturelles sur les histoires africaines</a:t>
                      </a:r>
                      <a:endParaRPr xmlns:a="http://schemas.openxmlformats.org/drawingml/2006/main" lang="es-ES" sz="1600" kern="1200">
                        <a:solidFill>
                          <a:schemeClr val="dk1"/>
                        </a:solidFill>
                        <a:effectLst/>
                        <a:latin typeface="+mn-lt"/>
                        <a:ea typeface="+mn-ea"/>
                        <a:cs typeface="+mn-cs"/>
                      </a:endParaRPr>
                    </a:p>
                  </a:txBody>
                  <a:tcPr/>
                </a:tc>
                <a:tc>
                  <a:txBody>
                    <a:bodyPr vert="horz" wrap="square"/>
                    <a:lstStyle/>
                    <a:p>
                      <a:pPr marL="285750" indent="-285750">
                        <a:buFont typeface="Courier New" panose="02070309020205020404" pitchFamily="49" charset="0"/>
                        <a:buChar char="o"/>
                      </a:pPr>
                      <a:endParaRPr lang="en-IE" sz="1600"/>
                    </a:p>
                  </a:txBody>
                  <a:tcPr/>
                </a:tc>
                <a:extLst>
                  <a:ext uri="{0D108BD9-81ED-4DB2-BD59-A6C34878D82A}">
                    <a16:rowId xmlns:a16="http://schemas.microsoft.com/office/drawing/2014/main" val="3122784904"/>
                  </a:ext>
                </a:extLst>
              </a:tr>
              <a:tr h="1075267">
                <a:tc>
                  <a:txBody>
                    <a:bodyPr vert="horz" wrap="square"/>
                    <a:lstStyle/>
                    <a:p>
                      <a:endParaRPr lang="en-IE"/>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Connaissance factuelle des types d'histoires façonnées par la culture africaine</a:t>
                      </a:r>
                      <a:endParaRPr xmlns:a="http://schemas.openxmlformats.org/drawingml/2006/main" lang="es-ES" sz="1600" kern="1200">
                        <a:solidFill>
                          <a:schemeClr val="dk1"/>
                        </a:solidFill>
                        <a:effectLst/>
                        <a:latin typeface="+mn-lt"/>
                        <a:ea typeface="+mn-ea"/>
                        <a:cs typeface="+mn-cs"/>
                      </a:endParaRPr>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Déterminer comment la narration sert à de nombreux objectifs tels que (suite)</a:t>
                      </a:r>
                      <a:endParaRPr xmlns:a="http://schemas.openxmlformats.org/drawingml/2006/main" lang="es-ES" sz="1600" kern="1200">
                        <a:solidFill>
                          <a:schemeClr val="dk1"/>
                        </a:solidFill>
                        <a:effectLst/>
                        <a:latin typeface="+mn-lt"/>
                        <a:ea typeface="+mn-ea"/>
                        <a:cs typeface="+mn-cs"/>
                      </a:endParaRPr>
                    </a:p>
                  </a:txBody>
                  <a:tcPr/>
                </a:tc>
                <a:tc>
                  <a:txBody>
                    <a:bodyPr vert="horz" wrap="square"/>
                    <a:lstStyle/>
                    <a:p>
                      <a:pPr marL="285750" indent="-285750">
                        <a:buFont typeface="Courier New" panose="02070309020205020404" pitchFamily="49" charset="0"/>
                        <a:buChar char="o"/>
                      </a:pPr>
                      <a:endParaRPr lang="en-IE" sz="1600"/>
                    </a:p>
                  </a:txBody>
                  <a:tcPr/>
                </a:tc>
                <a:extLst>
                  <a:ext uri="{0D108BD9-81ED-4DB2-BD59-A6C34878D82A}">
                    <a16:rowId xmlns:a16="http://schemas.microsoft.com/office/drawing/2014/main" val="822328421"/>
                  </a:ext>
                </a:extLst>
              </a:tr>
            </a:tbl>
          </a:graphicData>
        </a:graphic>
      </p:graphicFrame>
    </p:spTree>
    <p:extLst>
      <p:ext uri="{BB962C8B-B14F-4D97-AF65-F5344CB8AC3E}">
        <p14:creationId xmlns:p14="http://schemas.microsoft.com/office/powerpoint/2010/main" val="3506715992"/>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Graphic 5">
            <a:extLst>
              <a:ext uri="{FF2B5EF4-FFF2-40B4-BE49-F238E27FC236}">
                <a16:creationId xmlns:a16="http://schemas.microsoft.com/office/drawing/2014/main" id="{F50B82CC-7B20-45D4-BB0D-1F1DCA0CA4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28" name="Graphic 27">
            <a:extLst>
              <a:ext uri="{FF2B5EF4-FFF2-40B4-BE49-F238E27FC236}">
                <a16:creationId xmlns:a16="http://schemas.microsoft.com/office/drawing/2014/main" id="{5D44FCDC-A949-482E-B4E3-6D6E5F4E65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graphicFrame>
        <p:nvGraphicFramePr>
          <p:cNvPr id="4" name="Table 4">
            <a:extLst>
              <a:ext uri="{FF2B5EF4-FFF2-40B4-BE49-F238E27FC236}">
                <a16:creationId xmlns:a16="http://schemas.microsoft.com/office/drawing/2014/main" id="{E4F69498-219E-46A8-BB3B-903FA97A2AC3}"/>
              </a:ext>
            </a:extLst>
          </p:cNvPr>
          <p:cNvGraphicFramePr>
            <a:graphicFrameLocks noGrp="1"/>
          </p:cNvGraphicFramePr>
          <p:nvPr>
            <p:extLst>
              <p:ext uri="{D42A27DB-BD31-4B8C-83A1-F6EECF244321}">
                <p14:modId xmlns:p14="http://schemas.microsoft.com/office/powerpoint/2010/main" val="3088892305"/>
              </p:ext>
            </p:extLst>
          </p:nvPr>
        </p:nvGraphicFramePr>
        <p:xfrm>
          <a:off x="1363132" y="973117"/>
          <a:ext cx="9609668" cy="5129107"/>
        </p:xfrm>
        <a:graphic>
          <a:graphicData uri="http://schemas.openxmlformats.org/drawingml/2006/table">
            <a:tbl>
              <a:tblPr firstRow="1" bandRow="1">
                <a:tableStyleId>{21E4AEA4-8DFA-4A89-87EB-49C32662AFE0}</a:tableStyleId>
              </a:tblPr>
              <a:tblGrid>
                <a:gridCol w="2402417">
                  <a:extLst>
                    <a:ext uri="{9D8B030D-6E8A-4147-A177-3AD203B41FA5}">
                      <a16:colId xmlns:a16="http://schemas.microsoft.com/office/drawing/2014/main" val="4150462349"/>
                    </a:ext>
                  </a:extLst>
                </a:gridCol>
                <a:gridCol w="2402417">
                  <a:extLst>
                    <a:ext uri="{9D8B030D-6E8A-4147-A177-3AD203B41FA5}">
                      <a16:colId xmlns:a16="http://schemas.microsoft.com/office/drawing/2014/main" val="1414235333"/>
                    </a:ext>
                  </a:extLst>
                </a:gridCol>
                <a:gridCol w="2402417">
                  <a:extLst>
                    <a:ext uri="{9D8B030D-6E8A-4147-A177-3AD203B41FA5}">
                      <a16:colId xmlns:a16="http://schemas.microsoft.com/office/drawing/2014/main" val="2812861711"/>
                    </a:ext>
                  </a:extLst>
                </a:gridCol>
                <a:gridCol w="2402417">
                  <a:extLst>
                    <a:ext uri="{9D8B030D-6E8A-4147-A177-3AD203B41FA5}">
                      <a16:colId xmlns:a16="http://schemas.microsoft.com/office/drawing/2014/main" val="3102778799"/>
                    </a:ext>
                  </a:extLst>
                </a:gridCol>
              </a:tblGrid>
              <a:tr h="1075267">
                <a:tc>
                  <a:txBody>
                    <a:bodyPr vert="horz" wrap="square"/>
                    <a:lstStyle/>
                    <a:p>
                      <a:r xmlns:a="http://schemas.openxmlformats.org/drawingml/2006/main">
                        <a:rPr lang="fr"/>
                        <a:t>Après avoir réussi ce module, les apprenants adultes seront capables de…</a:t>
                      </a:r>
                      <a:endParaRPr xmlns:a="http://schemas.openxmlformats.org/drawingml/2006/main" lang="en-IE"/>
                    </a:p>
                  </a:txBody>
                  <a:tcPr/>
                </a:tc>
                <a:tc>
                  <a:txBody>
                    <a:bodyPr vert="horz" wrap="square"/>
                    <a:lstStyle/>
                    <a:p>
                      <a:pPr algn="ctr"/>
                      <a:endParaRPr lang="en-US"/>
                    </a:p>
                    <a:p>
                      <a:pPr xmlns:a="http://schemas.openxmlformats.org/drawingml/2006/main" algn="ctr"/>
                      <a:r xmlns:a="http://schemas.openxmlformats.org/drawingml/2006/main">
                        <a:rPr lang="fr"/>
                        <a:t>Connaissances</a:t>
                      </a:r>
                      <a:endParaRPr xmlns:a="http://schemas.openxmlformats.org/drawingml/2006/main" lang="en-IE"/>
                    </a:p>
                  </a:txBody>
                  <a:tcPr/>
                </a:tc>
                <a:tc>
                  <a:txBody>
                    <a:bodyPr vert="horz" wrap="square"/>
                    <a:lstStyle/>
                    <a:p>
                      <a:pPr algn="ctr"/>
                      <a:endParaRPr lang="en-US"/>
                    </a:p>
                    <a:p>
                      <a:pPr xmlns:a="http://schemas.openxmlformats.org/drawingml/2006/main" algn="ctr"/>
                      <a:r xmlns:a="http://schemas.openxmlformats.org/drawingml/2006/main">
                        <a:rPr lang="fr"/>
                        <a:t>Compétences</a:t>
                      </a:r>
                      <a:endParaRPr xmlns:a="http://schemas.openxmlformats.org/drawingml/2006/main" lang="en-IE"/>
                    </a:p>
                  </a:txBody>
                  <a:tcPr/>
                </a:tc>
                <a:tc>
                  <a:txBody>
                    <a:bodyPr vert="horz" wrap="square"/>
                    <a:lstStyle/>
                    <a:p>
                      <a:pPr algn="ctr"/>
                      <a:endParaRPr lang="en-US"/>
                    </a:p>
                    <a:p>
                      <a:pPr xmlns:a="http://schemas.openxmlformats.org/drawingml/2006/main" algn="ctr"/>
                      <a:r xmlns:a="http://schemas.openxmlformats.org/drawingml/2006/main">
                        <a:rPr lang="fr"/>
                        <a:t>Attitude</a:t>
                      </a:r>
                      <a:endParaRPr xmlns:a="http://schemas.openxmlformats.org/drawingml/2006/main" lang="en-IE"/>
                    </a:p>
                  </a:txBody>
                  <a:tcPr/>
                </a:tc>
                <a:extLst>
                  <a:ext uri="{0D108BD9-81ED-4DB2-BD59-A6C34878D82A}">
                    <a16:rowId xmlns:a16="http://schemas.microsoft.com/office/drawing/2014/main" val="190821590"/>
                  </a:ext>
                </a:extLst>
              </a:tr>
              <a:tr h="1075267">
                <a:tc>
                  <a:txBody>
                    <a:bodyPr vert="horz" wrap="square"/>
                    <a:lstStyle/>
                    <a:p>
                      <a:endParaRPr lang="en-IE"/>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Connaissance factuelle du rôle de la répétition, du rythme et de la musique dans la narration africaine</a:t>
                      </a:r>
                      <a:endParaRPr xmlns:a="http://schemas.openxmlformats.org/drawingml/2006/main" lang="es-ES" sz="1600" kern="1200">
                        <a:solidFill>
                          <a:schemeClr val="dk1"/>
                        </a:solidFill>
                        <a:effectLst/>
                        <a:latin typeface="+mn-lt"/>
                        <a:ea typeface="+mn-ea"/>
                        <a:cs typeface="+mn-cs"/>
                      </a:endParaRPr>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(suite) enseignement de la morale, maintien des valeurs culturelles, méthodes de survie, actes de culte, etc.</a:t>
                      </a:r>
                      <a:endParaRPr xmlns:a="http://schemas.openxmlformats.org/drawingml/2006/main" lang="es-ES" sz="1600" kern="1200">
                        <a:solidFill>
                          <a:schemeClr val="dk1"/>
                        </a:solidFill>
                        <a:effectLst/>
                        <a:latin typeface="+mn-lt"/>
                        <a:ea typeface="+mn-ea"/>
                        <a:cs typeface="+mn-cs"/>
                      </a:endParaRPr>
                    </a:p>
                    <a:p>
                      <a:pPr marL="285750" indent="-285750">
                        <a:buFont typeface="Courier New" panose="02070309020205020404" pitchFamily="49" charset="0"/>
                        <a:buChar char="o"/>
                      </a:pPr>
                      <a:endParaRPr lang="en-IE" sz="1600"/>
                    </a:p>
                  </a:txBody>
                  <a:tcPr/>
                </a:tc>
                <a:tc>
                  <a:txBody>
                    <a:bodyPr vert="horz" wrap="square"/>
                    <a:lstStyle/>
                    <a:p>
                      <a:pPr marL="285750" indent="-285750">
                        <a:buFont typeface="Courier New" panose="02070309020205020404" pitchFamily="49" charset="0"/>
                        <a:buChar char="o"/>
                      </a:pPr>
                      <a:endParaRPr lang="en-IE" sz="1600"/>
                    </a:p>
                  </a:txBody>
                  <a:tcPr/>
                </a:tc>
                <a:extLst>
                  <a:ext uri="{0D108BD9-81ED-4DB2-BD59-A6C34878D82A}">
                    <a16:rowId xmlns:a16="http://schemas.microsoft.com/office/drawing/2014/main" val="1888922330"/>
                  </a:ext>
                </a:extLst>
              </a:tr>
              <a:tr h="1075267">
                <a:tc>
                  <a:txBody>
                    <a:bodyPr vert="horz" wrap="square"/>
                    <a:lstStyle/>
                    <a:p>
                      <a:endParaRPr lang="en-IE"/>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Connaissances théoriques sur les fables, contes et généalogies africaines, etc.</a:t>
                      </a:r>
                      <a:endParaRPr xmlns:a="http://schemas.openxmlformats.org/drawingml/2006/main" lang="es-ES" sz="1600" kern="1200">
                        <a:solidFill>
                          <a:schemeClr val="dk1"/>
                        </a:solidFill>
                        <a:effectLst/>
                        <a:latin typeface="+mn-lt"/>
                        <a:ea typeface="+mn-ea"/>
                        <a:cs typeface="+mn-cs"/>
                      </a:endParaRPr>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Rechercher des histoires africaines</a:t>
                      </a:r>
                      <a:endParaRPr xmlns:a="http://schemas.openxmlformats.org/drawingml/2006/main" lang="es-ES" sz="1600" kern="1200">
                        <a:solidFill>
                          <a:schemeClr val="dk1"/>
                        </a:solidFill>
                        <a:effectLst/>
                        <a:latin typeface="+mn-lt"/>
                        <a:ea typeface="+mn-ea"/>
                        <a:cs typeface="+mn-cs"/>
                      </a:endParaRPr>
                    </a:p>
                    <a:p>
                      <a:pPr marL="285750" indent="-285750">
                        <a:buFont typeface="Courier New" panose="02070309020205020404" pitchFamily="49" charset="0"/>
                        <a:buChar char="o"/>
                      </a:pPr>
                      <a:endParaRPr lang="en-IE" sz="1600"/>
                    </a:p>
                  </a:txBody>
                  <a:tcPr/>
                </a:tc>
                <a:tc>
                  <a:txBody>
                    <a:bodyPr vert="horz" wrap="square"/>
                    <a:lstStyle/>
                    <a:p>
                      <a:pPr marL="285750" indent="-285750">
                        <a:buFont typeface="Courier New" panose="02070309020205020404" pitchFamily="49" charset="0"/>
                        <a:buChar char="o"/>
                      </a:pPr>
                      <a:endParaRPr lang="en-IE" sz="1600"/>
                    </a:p>
                  </a:txBody>
                  <a:tcPr/>
                </a:tc>
                <a:extLst>
                  <a:ext uri="{0D108BD9-81ED-4DB2-BD59-A6C34878D82A}">
                    <a16:rowId xmlns:a16="http://schemas.microsoft.com/office/drawing/2014/main" val="3122784904"/>
                  </a:ext>
                </a:extLst>
              </a:tr>
              <a:tr h="1075267">
                <a:tc>
                  <a:txBody>
                    <a:bodyPr vert="horz" wrap="square"/>
                    <a:lstStyle/>
                    <a:p>
                      <a:endParaRPr lang="en-IE"/>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Connaissances théoriques sur les différentes formes de contes africains</a:t>
                      </a:r>
                      <a:endParaRPr xmlns:a="http://schemas.openxmlformats.org/drawingml/2006/main" lang="es-ES" sz="1600" kern="1200">
                        <a:solidFill>
                          <a:schemeClr val="dk1"/>
                        </a:solidFill>
                        <a:effectLst/>
                        <a:latin typeface="+mn-lt"/>
                        <a:ea typeface="+mn-ea"/>
                        <a:cs typeface="+mn-cs"/>
                      </a:endParaRPr>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Racontez une histoire africaine et trouvez une histoire dans un cadre européen qui a une morale/enseignement similaire</a:t>
                      </a:r>
                      <a:endParaRPr xmlns:a="http://schemas.openxmlformats.org/drawingml/2006/main" lang="es-ES" sz="1600" kern="1200">
                        <a:solidFill>
                          <a:schemeClr val="dk1"/>
                        </a:solidFill>
                        <a:effectLst/>
                        <a:latin typeface="+mn-lt"/>
                        <a:ea typeface="+mn-ea"/>
                        <a:cs typeface="+mn-cs"/>
                      </a:endParaRPr>
                    </a:p>
                  </a:txBody>
                  <a:tcPr/>
                </a:tc>
                <a:tc>
                  <a:txBody>
                    <a:bodyPr vert="horz" wrap="square"/>
                    <a:lstStyle/>
                    <a:p>
                      <a:pPr marL="285750" indent="-285750">
                        <a:buFont typeface="Courier New" panose="02070309020205020404" pitchFamily="49" charset="0"/>
                        <a:buChar char="o"/>
                      </a:pPr>
                      <a:endParaRPr lang="en-IE" sz="1600"/>
                    </a:p>
                  </a:txBody>
                  <a:tcPr/>
                </a:tc>
                <a:extLst>
                  <a:ext uri="{0D108BD9-81ED-4DB2-BD59-A6C34878D82A}">
                    <a16:rowId xmlns:a16="http://schemas.microsoft.com/office/drawing/2014/main" val="822328421"/>
                  </a:ext>
                </a:extLst>
              </a:tr>
            </a:tbl>
          </a:graphicData>
        </a:graphic>
      </p:graphicFrame>
    </p:spTree>
    <p:extLst>
      <p:ext uri="{BB962C8B-B14F-4D97-AF65-F5344CB8AC3E}">
        <p14:creationId xmlns:p14="http://schemas.microsoft.com/office/powerpoint/2010/main" val="2808918799"/>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Graphic 5">
            <a:extLst>
              <a:ext uri="{FF2B5EF4-FFF2-40B4-BE49-F238E27FC236}">
                <a16:creationId xmlns:a16="http://schemas.microsoft.com/office/drawing/2014/main" id="{F50B82CC-7B20-45D4-BB0D-1F1DCA0CA4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28" name="Graphic 27">
            <a:extLst>
              <a:ext uri="{FF2B5EF4-FFF2-40B4-BE49-F238E27FC236}">
                <a16:creationId xmlns:a16="http://schemas.microsoft.com/office/drawing/2014/main" id="{5D44FCDC-A949-482E-B4E3-6D6E5F4E65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graphicFrame>
        <p:nvGraphicFramePr>
          <p:cNvPr id="4" name="Table 4">
            <a:extLst>
              <a:ext uri="{FF2B5EF4-FFF2-40B4-BE49-F238E27FC236}">
                <a16:creationId xmlns:a16="http://schemas.microsoft.com/office/drawing/2014/main" id="{E4F69498-219E-46A8-BB3B-903FA97A2AC3}"/>
              </a:ext>
            </a:extLst>
          </p:cNvPr>
          <p:cNvGraphicFramePr>
            <a:graphicFrameLocks noGrp="1"/>
          </p:cNvGraphicFramePr>
          <p:nvPr>
            <p:extLst>
              <p:ext uri="{D42A27DB-BD31-4B8C-83A1-F6EECF244321}">
                <p14:modId xmlns:p14="http://schemas.microsoft.com/office/powerpoint/2010/main" val="1494954932"/>
              </p:ext>
            </p:extLst>
          </p:nvPr>
        </p:nvGraphicFramePr>
        <p:xfrm>
          <a:off x="1363132" y="973117"/>
          <a:ext cx="9609668" cy="2743200"/>
        </p:xfrm>
        <a:graphic>
          <a:graphicData uri="http://schemas.openxmlformats.org/drawingml/2006/table">
            <a:tbl>
              <a:tblPr firstRow="1" bandRow="1">
                <a:tableStyleId>{21E4AEA4-8DFA-4A89-87EB-49C32662AFE0}</a:tableStyleId>
              </a:tblPr>
              <a:tblGrid>
                <a:gridCol w="2402417">
                  <a:extLst>
                    <a:ext uri="{9D8B030D-6E8A-4147-A177-3AD203B41FA5}">
                      <a16:colId xmlns:a16="http://schemas.microsoft.com/office/drawing/2014/main" val="4150462349"/>
                    </a:ext>
                  </a:extLst>
                </a:gridCol>
                <a:gridCol w="2402417">
                  <a:extLst>
                    <a:ext uri="{9D8B030D-6E8A-4147-A177-3AD203B41FA5}">
                      <a16:colId xmlns:a16="http://schemas.microsoft.com/office/drawing/2014/main" val="1414235333"/>
                    </a:ext>
                  </a:extLst>
                </a:gridCol>
                <a:gridCol w="2402417">
                  <a:extLst>
                    <a:ext uri="{9D8B030D-6E8A-4147-A177-3AD203B41FA5}">
                      <a16:colId xmlns:a16="http://schemas.microsoft.com/office/drawing/2014/main" val="2812861711"/>
                    </a:ext>
                  </a:extLst>
                </a:gridCol>
                <a:gridCol w="2402417">
                  <a:extLst>
                    <a:ext uri="{9D8B030D-6E8A-4147-A177-3AD203B41FA5}">
                      <a16:colId xmlns:a16="http://schemas.microsoft.com/office/drawing/2014/main" val="3102778799"/>
                    </a:ext>
                  </a:extLst>
                </a:gridCol>
              </a:tblGrid>
              <a:tr h="1075267">
                <a:tc>
                  <a:txBody>
                    <a:bodyPr vert="horz" wrap="square"/>
                    <a:lstStyle/>
                    <a:p>
                      <a:r xmlns:a="http://schemas.openxmlformats.org/drawingml/2006/main">
                        <a:rPr lang="fr"/>
                        <a:t>Après avoir réussi ce module, les apprenants adultes seront capables de…</a:t>
                      </a:r>
                      <a:endParaRPr xmlns:a="http://schemas.openxmlformats.org/drawingml/2006/main" lang="en-IE"/>
                    </a:p>
                  </a:txBody>
                  <a:tcPr/>
                </a:tc>
                <a:tc>
                  <a:txBody>
                    <a:bodyPr vert="horz" wrap="square"/>
                    <a:lstStyle/>
                    <a:p>
                      <a:pPr algn="ctr"/>
                      <a:endParaRPr lang="en-US"/>
                    </a:p>
                    <a:p>
                      <a:pPr xmlns:a="http://schemas.openxmlformats.org/drawingml/2006/main" algn="ctr"/>
                      <a:r xmlns:a="http://schemas.openxmlformats.org/drawingml/2006/main">
                        <a:rPr lang="fr"/>
                        <a:t>Connaissances</a:t>
                      </a:r>
                      <a:endParaRPr xmlns:a="http://schemas.openxmlformats.org/drawingml/2006/main" lang="en-IE"/>
                    </a:p>
                  </a:txBody>
                  <a:tcPr/>
                </a:tc>
                <a:tc>
                  <a:txBody>
                    <a:bodyPr vert="horz" wrap="square"/>
                    <a:lstStyle/>
                    <a:p>
                      <a:pPr algn="ctr"/>
                      <a:endParaRPr lang="en-US"/>
                    </a:p>
                    <a:p>
                      <a:pPr xmlns:a="http://schemas.openxmlformats.org/drawingml/2006/main" algn="ctr"/>
                      <a:r xmlns:a="http://schemas.openxmlformats.org/drawingml/2006/main">
                        <a:rPr lang="fr"/>
                        <a:t>Compétences</a:t>
                      </a:r>
                      <a:endParaRPr xmlns:a="http://schemas.openxmlformats.org/drawingml/2006/main" lang="en-IE"/>
                    </a:p>
                  </a:txBody>
                  <a:tcPr/>
                </a:tc>
                <a:tc>
                  <a:txBody>
                    <a:bodyPr vert="horz" wrap="square"/>
                    <a:lstStyle/>
                    <a:p>
                      <a:pPr algn="ctr"/>
                      <a:endParaRPr lang="en-US"/>
                    </a:p>
                    <a:p>
                      <a:pPr xmlns:a="http://schemas.openxmlformats.org/drawingml/2006/main" algn="ctr"/>
                      <a:r xmlns:a="http://schemas.openxmlformats.org/drawingml/2006/main">
                        <a:rPr lang="fr"/>
                        <a:t>Attitude</a:t>
                      </a:r>
                      <a:endParaRPr xmlns:a="http://schemas.openxmlformats.org/drawingml/2006/main" lang="en-IE"/>
                    </a:p>
                  </a:txBody>
                  <a:tcPr/>
                </a:tc>
                <a:extLst>
                  <a:ext uri="{0D108BD9-81ED-4DB2-BD59-A6C34878D82A}">
                    <a16:rowId xmlns:a16="http://schemas.microsoft.com/office/drawing/2014/main" val="190821590"/>
                  </a:ext>
                </a:extLst>
              </a:tr>
              <a:tr h="1075267">
                <a:tc>
                  <a:txBody>
                    <a:bodyPr vert="horz" wrap="square"/>
                    <a:lstStyle/>
                    <a:p>
                      <a:endParaRPr lang="en-IE" sz="1600" kern="1200">
                        <a:solidFill>
                          <a:schemeClr val="dk1"/>
                        </a:solidFill>
                        <a:effectLst/>
                        <a:latin typeface="+mn-lt"/>
                        <a:ea typeface="+mn-ea"/>
                        <a:cs typeface="+mn-cs"/>
                      </a:endParaRPr>
                    </a:p>
                  </a:txBody>
                  <a:tcPr/>
                </a:tc>
                <a:tc>
                  <a:txBody>
                    <a:bodyPr vert="horz" wrap="square"/>
                    <a:lstStyle/>
                    <a:p>
                      <a:pPr xmlns:a="http://schemas.openxmlformats.org/drawingml/2006/main" marL="285750" marR="0" lvl="0" indent="-285750" algn="l" defTabSz="914400" rtl="0" eaLnBrk="1" fontAlgn="auto" latinLnBrk="0" hangingPunct="1">
                        <a:lnSpc>
                          <a:spcPct val="100000"/>
                        </a:lnSpc>
                        <a:spcBef>
                          <a:spcPct val="0"/>
                        </a:spcBef>
                        <a:spcAft>
                          <a:spcPct val="0"/>
                        </a:spcAft>
                        <a:buClrTx/>
                        <a:buSzTx/>
                        <a:buFont typeface="Courier New" panose="02070309020205020404" pitchFamily="49" charset="0"/>
                        <a:buChar char="o"/>
                        <a:defRPr/>
                      </a:pPr>
                      <a:r xmlns:a="http://schemas.openxmlformats.org/drawingml/2006/main">
                        <a:rPr lang="fr" sz="1600" kern="1200">
                          <a:solidFill>
                            <a:schemeClr val="dk1"/>
                          </a:solidFill>
                          <a:effectLst/>
                          <a:latin typeface="+mn-lt"/>
                          <a:ea typeface="+mn-ea"/>
                          <a:cs typeface="+mn-cs"/>
                        </a:rPr>
                        <a:t>Connaissance théorique de l'importance de la narration et des histoires en tant que fondement de l'identité et de la culture</a:t>
                      </a:r>
                      <a:endParaRPr xmlns:a="http://schemas.openxmlformats.org/drawingml/2006/main" lang="es-ES" sz="1600" kern="1200">
                        <a:solidFill>
                          <a:schemeClr val="dk1"/>
                        </a:solidFill>
                        <a:effectLst/>
                        <a:latin typeface="+mn-lt"/>
                        <a:ea typeface="+mn-ea"/>
                        <a:cs typeface="+mn-cs"/>
                      </a:endParaRPr>
                    </a:p>
                  </a:txBody>
                  <a:tcPr/>
                </a:tc>
                <a:tc>
                  <a:txBody>
                    <a:bodyPr vert="horz" wrap="square"/>
                    <a:lstStyle/>
                    <a:p>
                      <a:pPr xmlns:a="http://schemas.openxmlformats.org/drawingml/2006/main" marL="285750" indent="-285750">
                        <a:buFont typeface="Courier New" panose="02070309020205020404" pitchFamily="49" charset="0"/>
                        <a:buChar char="o"/>
                      </a:pPr>
                      <a:r xmlns:a="http://schemas.openxmlformats.org/drawingml/2006/main">
                        <a:rPr lang="fr" sz="1600" kern="1200">
                          <a:solidFill>
                            <a:schemeClr val="dk1"/>
                          </a:solidFill>
                          <a:effectLst/>
                          <a:latin typeface="+mn-lt"/>
                          <a:ea typeface="+mn-ea"/>
                          <a:cs typeface="+mn-cs"/>
                        </a:rPr>
                        <a:t>Pratiquez la narration africaine en utilisant des techniques de performance traditionnelles</a:t>
                      </a:r>
                    </a:p>
                    <a:p>
                      <a:pPr marL="285750" indent="-285750">
                        <a:buFont typeface="Courier New" panose="02070309020205020404" pitchFamily="49" charset="0"/>
                        <a:buChar char="o"/>
                      </a:pPr>
                      <a:endParaRPr lang="en-IE" sz="1600" kern="1200">
                        <a:solidFill>
                          <a:schemeClr val="dk1"/>
                        </a:solidFill>
                        <a:effectLst/>
                        <a:latin typeface="+mn-lt"/>
                        <a:ea typeface="+mn-ea"/>
                        <a:cs typeface="+mn-cs"/>
                      </a:endParaRPr>
                    </a:p>
                  </a:txBody>
                  <a:tcPr/>
                </a:tc>
                <a:tc>
                  <a:txBody>
                    <a:bodyPr vert="horz" wrap="square"/>
                    <a:lstStyle/>
                    <a:p>
                      <a:pPr marL="285750" indent="-285750">
                        <a:buFont typeface="Courier New" panose="02070309020205020404" pitchFamily="49" charset="0"/>
                        <a:buChar char="o"/>
                      </a:pPr>
                      <a:endParaRPr lang="en-IE" sz="1600" kern="1200">
                        <a:solidFill>
                          <a:schemeClr val="dk1"/>
                        </a:solidFill>
                        <a:effectLst/>
                        <a:latin typeface="+mn-lt"/>
                        <a:ea typeface="+mn-ea"/>
                        <a:cs typeface="+mn-cs"/>
                      </a:endParaRPr>
                    </a:p>
                  </a:txBody>
                  <a:tcPr/>
                </a:tc>
                <a:extLst>
                  <a:ext uri="{0D108BD9-81ED-4DB2-BD59-A6C34878D82A}">
                    <a16:rowId xmlns:a16="http://schemas.microsoft.com/office/drawing/2014/main" val="1888922330"/>
                  </a:ext>
                </a:extLst>
              </a:tr>
            </a:tbl>
          </a:graphicData>
        </a:graphic>
      </p:graphicFrame>
    </p:spTree>
    <p:extLst>
      <p:ext uri="{BB962C8B-B14F-4D97-AF65-F5344CB8AC3E}">
        <p14:creationId xmlns:p14="http://schemas.microsoft.com/office/powerpoint/2010/main" val="2346052242"/>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Graphic 2">
            <a:extLst>
              <a:ext uri="{FF2B5EF4-FFF2-40B4-BE49-F238E27FC236}">
                <a16:creationId xmlns:a16="http://schemas.microsoft.com/office/drawing/2014/main" id="{DE649EF9-5553-4BC9-802D-E572761702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9" name="Graphic 18">
            <a:extLst>
              <a:ext uri="{FF2B5EF4-FFF2-40B4-BE49-F238E27FC236}">
                <a16:creationId xmlns:a16="http://schemas.microsoft.com/office/drawing/2014/main" id="{D0D085F6-C553-4A55-9352-6EC4949F87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10836" y="461082"/>
            <a:ext cx="7363984" cy="4933766"/>
          </a:xfrm>
          <a:prstGeom prst="rect">
            <a:avLst/>
          </a:prstGeom>
        </p:spPr>
      </p:pic>
      <p:sp>
        <p:nvSpPr>
          <p:cNvPr id="10" name="Rectangle 9">
            <a:extLst>
              <a:ext uri="{FF2B5EF4-FFF2-40B4-BE49-F238E27FC236}">
                <a16:creationId xmlns:a16="http://schemas.microsoft.com/office/drawing/2014/main"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1" name="Picture 10" descr="Text&#10;&#10;Description automatically generated">
            <a:extLst>
              <a:ext uri="{FF2B5EF4-FFF2-40B4-BE49-F238E27FC236}">
                <a16:creationId xmlns:a16="http://schemas.microsoft.com/office/drawing/2014/main" id="{6F8DC553-3085-417C-B38A-F5973F5C52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12" name="Rectangle 11">
            <a:extLst>
              <a:ext uri="{FF2B5EF4-FFF2-40B4-BE49-F238E27FC236}">
                <a16:creationId xmlns:a16="http://schemas.microsoft.com/office/drawing/2014/main" id="{D105448E-D956-41DD-8A6E-1A1A50743E66}"/>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3" name="Graphic 12">
            <a:extLst>
              <a:ext uri="{FF2B5EF4-FFF2-40B4-BE49-F238E27FC236}">
                <a16:creationId xmlns:a16="http://schemas.microsoft.com/office/drawing/2014/main" id="{7797828F-512B-4EBF-A670-1AF94F27F0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74639" y="152449"/>
            <a:ext cx="462675" cy="709197"/>
          </a:xfrm>
          <a:prstGeom prst="rect">
            <a:avLst/>
          </a:prstGeom>
        </p:spPr>
      </p:pic>
      <p:sp>
        <p:nvSpPr>
          <p:cNvPr id="8" name="TextBox 8">
            <a:extLst>
              <a:ext uri="{FF2B5EF4-FFF2-40B4-BE49-F238E27FC236}">
                <a16:creationId xmlns:a16="http://schemas.microsoft.com/office/drawing/2014/main" id="{077B579B-51EF-4E53-925A-938B66899B19}"/>
              </a:ext>
            </a:extLst>
          </p:cNvPr>
          <p:cNvSpPr txBox="1"/>
          <p:nvPr/>
        </p:nvSpPr>
        <p:spPr>
          <a:xfrm>
            <a:off x="2997272" y="2302278"/>
            <a:ext cx="6197455" cy="1200329"/>
          </a:xfrm>
          <a:prstGeom prst="rect">
            <a:avLst/>
          </a:prstGeom>
          <a:noFill/>
        </p:spPr>
        <p:txBody>
          <a:bodyPr wrap="square">
            <a:spAutoFit/>
          </a:bodyPr>
          <a:lstStyle/>
          <a:p>
            <a:pPr xmlns:a="http://schemas.openxmlformats.org/drawingml/2006/main" algn="ctr"/>
            <a:r xmlns:a="http://schemas.openxmlformats.org/drawingml/2006/main">
              <a:rPr lang="fr" sz="3600">
                <a:solidFill>
                  <a:srgbClr val="35475C"/>
                </a:solidFill>
                <a:latin typeface="Arial Black" panose="020b0a04020102020204" pitchFamily="34" charset="0"/>
              </a:rPr>
              <a:t>Unité 1</a:t>
            </a:r>
          </a:p>
          <a:p>
            <a:pPr xmlns:a="http://schemas.openxmlformats.org/drawingml/2006/main" algn="ctr"/>
            <a:r xmlns:a="http://schemas.openxmlformats.org/drawingml/2006/main">
              <a:rPr lang="fr" sz="3600" err="1">
                <a:solidFill>
                  <a:srgbClr val="35475C"/>
                </a:solidFill>
                <a:latin typeface="Arial Black" panose="020b0a04020102020204" pitchFamily="34" charset="0"/>
              </a:rPr>
              <a:t>Contes africains</a:t>
            </a:r>
            <a:endParaRPr xmlns:a="http://schemas.openxmlformats.org/drawingml/2006/main" lang="en-IE" sz="3600">
              <a:solidFill>
                <a:srgbClr val="35475C"/>
              </a:solidFill>
              <a:latin typeface="Arial Black" pitchFamily="34" charset="0"/>
            </a:endParaRPr>
          </a:p>
        </p:txBody>
      </p:sp>
    </p:spTree>
    <p:extLst>
      <p:ext uri="{BB962C8B-B14F-4D97-AF65-F5344CB8AC3E}">
        <p14:creationId xmlns:p14="http://schemas.microsoft.com/office/powerpoint/2010/main" val="2966577704"/>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6" name="Graphic 15">
            <a:extLst>
              <a:ext uri="{FF2B5EF4-FFF2-40B4-BE49-F238E27FC236}">
                <a16:creationId xmlns:a16="http://schemas.microsoft.com/office/drawing/2014/main" id="{8D941ED3-20A0-4644-99BE-9B5013579F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23" name="Rectangle 22">
            <a:extLst>
              <a:ext uri="{FF2B5EF4-FFF2-40B4-BE49-F238E27FC236}">
                <a16:creationId xmlns:a16="http://schemas.microsoft.com/office/drawing/2014/main" id="{01B383B6-DFE3-4E72-AA66-C417D5E5ACB0}"/>
              </a:ext>
            </a:extLst>
          </p:cNvPr>
          <p:cNvSpPr/>
          <p:nvPr/>
        </p:nvSpPr>
        <p:spPr>
          <a:xfrm>
            <a:off x="11113476" y="105507"/>
            <a:ext cx="1078523" cy="83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4" name="Graphic 23">
            <a:extLst>
              <a:ext uri="{FF2B5EF4-FFF2-40B4-BE49-F238E27FC236}">
                <a16:creationId xmlns:a16="http://schemas.microsoft.com/office/drawing/2014/main" id="{707A01FA-2283-42D9-9837-EAF33BAD34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4639" y="152449"/>
            <a:ext cx="462675" cy="709197"/>
          </a:xfrm>
          <a:prstGeom prst="rect">
            <a:avLst/>
          </a:prstGeom>
        </p:spPr>
      </p:pic>
      <p:sp>
        <p:nvSpPr>
          <p:cNvPr id="7" name="TextBox 8">
            <a:extLst>
              <a:ext uri="{FF2B5EF4-FFF2-40B4-BE49-F238E27FC236}">
                <a16:creationId xmlns:a16="http://schemas.microsoft.com/office/drawing/2014/main" id="{4F3D5561-76DE-45E2-9799-53D6DA9EFB24}"/>
              </a:ext>
            </a:extLst>
          </p:cNvPr>
          <p:cNvSpPr txBox="1"/>
          <p:nvPr/>
        </p:nvSpPr>
        <p:spPr>
          <a:xfrm>
            <a:off x="212219" y="2767280"/>
            <a:ext cx="3974841" cy="1323439"/>
          </a:xfrm>
          <a:prstGeom prst="rect">
            <a:avLst/>
          </a:prstGeom>
          <a:noFill/>
        </p:spPr>
        <p:txBody>
          <a:bodyPr wrap="square">
            <a:spAutoFit/>
          </a:bodyPr>
          <a:lstStyle/>
          <a:p>
            <a:r xmlns:a="http://schemas.openxmlformats.org/drawingml/2006/main">
              <a:rPr lang="fr" sz="4000">
                <a:solidFill>
                  <a:srgbClr val="35475C"/>
                </a:solidFill>
                <a:latin typeface="Arial Black" panose="020b0a04020102020204" pitchFamily="34" charset="0"/>
              </a:rPr>
              <a:t>Qu'est-ce que</a:t>
            </a:r>
          </a:p>
          <a:p>
            <a:r xmlns:a="http://schemas.openxmlformats.org/drawingml/2006/main">
              <a:rPr lang="fr" sz="4000">
                <a:solidFill>
                  <a:srgbClr val="35475C"/>
                </a:solidFill>
                <a:latin typeface="Arial Black" panose="020b0a04020102020204" pitchFamily="34" charset="0"/>
              </a:rPr>
              <a:t>Narration?</a:t>
            </a:r>
            <a:endParaRPr xmlns:a="http://schemas.openxmlformats.org/drawingml/2006/main" lang="en-IE" sz="4000">
              <a:solidFill>
                <a:srgbClr val="35475C"/>
              </a:solidFill>
              <a:latin typeface="Arial Black" pitchFamily="34" charset="0"/>
            </a:endParaRPr>
          </a:p>
        </p:txBody>
      </p:sp>
    </p:spTree>
    <p:extLst>
      <p:ext uri="{BB962C8B-B14F-4D97-AF65-F5344CB8AC3E}">
        <p14:creationId xmlns:p14="http://schemas.microsoft.com/office/powerpoint/2010/main" val="1852344420"/>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Widescreen</PresentationFormat>
  <Paragraphs>97</Paragraphs>
  <Slides>45</Slides>
  <Notes>0</Notes>
  <TotalTime>3608</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45</vt:i4>
      </vt:variant>
    </vt:vector>
  </HeadingPairs>
  <TitlesOfParts>
    <vt:vector baseType="lpstr" size="52">
      <vt:lpstr>Arial</vt:lpstr>
      <vt:lpstr>Calibri Light</vt:lpstr>
      <vt:lpstr>Calibri</vt:lpstr>
      <vt:lpstr>Arial Black</vt:lpstr>
      <vt:lpstr>Courier New</vt:lpstr>
      <vt:lpstr>Source Sans Pro</vt:lpstr>
      <vt:lpstr>Office Theme</vt:lpstr>
      <vt:lpstr>PowerPoint Presentation</vt:lpstr>
      <vt:lpstr>PowerPoint Presentation</vt:lpstr>
      <vt:lpstr>Module 1 Introduction to African storytelling and stories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https://youtu.be/OJhFrd05zY8</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Branding Guide</dc:title>
  <dc:creator>Gary</dc:creator>
  <cp:lastModifiedBy>FIPL20</cp:lastModifiedBy>
  <cp:revision>137</cp:revision>
  <dcterms:created xsi:type="dcterms:W3CDTF">2021-04-20T08:47:25Z</dcterms:created>
  <dcterms:modified xsi:type="dcterms:W3CDTF">2022-07-08T19:50:45Z</dcterms:modified>
</cp:coreProperties>
</file>