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2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34695" y="6246876"/>
            <a:ext cx="1964436" cy="428244"/>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9" name="bg object 19"/>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853439" y="0"/>
            <a:ext cx="856767" cy="5654040"/>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22" name="bg object 22"/>
          <p:cNvSpPr/>
          <p:nvPr/>
        </p:nvSpPr>
        <p:spPr>
          <a:xfrm>
            <a:off x="11375135" y="152400"/>
            <a:ext cx="461772" cy="708660"/>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128520" y="308228"/>
            <a:ext cx="7934959" cy="13004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E0AD44"/>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E0AD44"/>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9928" y="2037079"/>
            <a:ext cx="4514850" cy="3682365"/>
          </a:xfrm>
          <a:prstGeom prst="rect">
            <a:avLst/>
          </a:prstGeom>
        </p:spPr>
        <p:txBody>
          <a:bodyPr wrap="square" lIns="0" tIns="0" rIns="0" bIns="0">
            <a:spAutoFit/>
          </a:bodyPr>
          <a:lstStyle>
            <a:lvl1pPr>
              <a:defRPr sz="2800" b="0" i="0">
                <a:solidFill>
                  <a:schemeClr val="tx1"/>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E0AD44"/>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75105" y="1050493"/>
            <a:ext cx="11029315" cy="1301114"/>
          </a:xfrm>
          <a:prstGeom prst="rect">
            <a:avLst/>
          </a:prstGeom>
        </p:spPr>
        <p:txBody>
          <a:bodyPr wrap="square" lIns="0" tIns="0" rIns="0" bIns="0">
            <a:spAutoFit/>
          </a:bodyPr>
          <a:lstStyle>
            <a:lvl1pPr>
              <a:defRPr sz="4400" b="0" i="0">
                <a:solidFill>
                  <a:srgbClr val="E0AD44"/>
                </a:solidFill>
                <a:latin typeface="Verdana"/>
                <a:cs typeface="Verdana"/>
              </a:defRPr>
            </a:lvl1pPr>
          </a:lstStyle>
          <a:p>
            <a:endParaRPr/>
          </a:p>
        </p:txBody>
      </p:sp>
      <p:sp>
        <p:nvSpPr>
          <p:cNvPr id="3" name="Holder 3"/>
          <p:cNvSpPr>
            <a:spLocks noGrp="1"/>
          </p:cNvSpPr>
          <p:nvPr>
            <p:ph type="body" idx="1"/>
          </p:nvPr>
        </p:nvSpPr>
        <p:spPr>
          <a:xfrm>
            <a:off x="1153312" y="1948942"/>
            <a:ext cx="9885375" cy="3410585"/>
          </a:xfrm>
          <a:prstGeom prst="rect">
            <a:avLst/>
          </a:prstGeom>
        </p:spPr>
        <p:txBody>
          <a:bodyPr wrap="square" lIns="0" tIns="0" rIns="0" bIns="0">
            <a:spAutoFit/>
          </a:bodyPr>
          <a:lstStyle>
            <a:lvl1pPr>
              <a:defRPr sz="32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audacityteam.org/download/" TargetMode="External"/><Relationship Id="rId4" Type="http://schemas.openxmlformats.org/officeDocument/2006/relationships/hyperlink" Target="https://www.youtube.com/watch?v=FiXbfeKA-f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lightworks.en.softonic.com/download" TargetMode="External"/><Relationship Id="rId4" Type="http://schemas.openxmlformats.org/officeDocument/2006/relationships/hyperlink" Target="https://www.youtube.com/watch?v=gXfyXAwFfVU"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youtube.com/watch?v=lEQiZQi-aGY&amp;t=508s" TargetMode="External"/><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hyperlink" Target="https://www.powtoon.com/"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6.jp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18.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4.png"/><Relationship Id="rId9" Type="http://schemas.openxmlformats.org/officeDocument/2006/relationships/image" Target="../media/image6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hyperlink" Target="http://dig.ccmixter.org/" TargetMode="External"/><Relationship Id="rId3" Type="http://schemas.openxmlformats.org/officeDocument/2006/relationships/image" Target="../media/image2.png"/><Relationship Id="rId7" Type="http://schemas.openxmlformats.org/officeDocument/2006/relationships/hyperlink" Target="https://www.freepik.com/" TargetMode="External"/><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hyperlink" Target="https://pixabay.com/" TargetMode="External"/><Relationship Id="rId5" Type="http://schemas.openxmlformats.org/officeDocument/2006/relationships/hyperlink" Target="https://unsplash.com/" TargetMode="Externa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image" Target="../media/image75.jpg"/><Relationship Id="rId3" Type="http://schemas.openxmlformats.org/officeDocument/2006/relationships/image" Target="../media/image4.png"/><Relationship Id="rId7"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jpg"/><Relationship Id="rId4" Type="http://schemas.openxmlformats.org/officeDocument/2006/relationships/image" Target="../media/image71.png"/><Relationship Id="rId9"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0444" y="5281371"/>
            <a:ext cx="153225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0000"/>
                </a:solidFill>
                <a:latin typeface="Arial Black"/>
                <a:cs typeface="Arial Black"/>
              </a:rPr>
              <a:t>Module</a:t>
            </a:r>
            <a:r>
              <a:rPr sz="2400" spc="-80" dirty="0">
                <a:solidFill>
                  <a:srgbClr val="000000"/>
                </a:solidFill>
                <a:latin typeface="Arial Black"/>
                <a:cs typeface="Arial Black"/>
              </a:rPr>
              <a:t> </a:t>
            </a:r>
            <a:r>
              <a:rPr sz="2400" dirty="0">
                <a:solidFill>
                  <a:srgbClr val="000000"/>
                </a:solidFill>
                <a:latin typeface="Arial Black"/>
                <a:cs typeface="Arial Black"/>
              </a:rPr>
              <a:t>4</a:t>
            </a:r>
            <a:endParaRPr sz="2400">
              <a:latin typeface="Arial Black"/>
              <a:cs typeface="Arial Black"/>
            </a:endParaRPr>
          </a:p>
        </p:txBody>
      </p:sp>
      <p:grpSp>
        <p:nvGrpSpPr>
          <p:cNvPr id="4" name="object 4"/>
          <p:cNvGrpSpPr/>
          <p:nvPr/>
        </p:nvGrpSpPr>
        <p:grpSpPr>
          <a:xfrm>
            <a:off x="234695" y="152400"/>
            <a:ext cx="11602720" cy="6522720"/>
            <a:chOff x="234695" y="152400"/>
            <a:chExt cx="11602720" cy="6522720"/>
          </a:xfrm>
        </p:grpSpPr>
        <p:sp>
          <p:nvSpPr>
            <p:cNvPr id="5" name="object 5"/>
            <p:cNvSpPr/>
            <p:nvPr/>
          </p:nvSpPr>
          <p:spPr>
            <a:xfrm>
              <a:off x="234695" y="6246876"/>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43043" y="769619"/>
              <a:ext cx="3105911" cy="402183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375136" y="152400"/>
              <a:ext cx="461772" cy="70866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838700" cy="6858000"/>
            <a:chOff x="0" y="0"/>
            <a:chExt cx="4838700" cy="6858000"/>
          </a:xfrm>
        </p:grpSpPr>
        <p:sp>
          <p:nvSpPr>
            <p:cNvPr id="3" name="object 3"/>
            <p:cNvSpPr/>
            <p:nvPr/>
          </p:nvSpPr>
          <p:spPr>
            <a:xfrm>
              <a:off x="0" y="0"/>
              <a:ext cx="4693920" cy="6858000"/>
            </a:xfrm>
            <a:custGeom>
              <a:avLst/>
              <a:gdLst/>
              <a:ahLst/>
              <a:cxnLst/>
              <a:rect l="l" t="t" r="r" b="b"/>
              <a:pathLst>
                <a:path w="4693920" h="6858000">
                  <a:moveTo>
                    <a:pt x="4504055" y="0"/>
                  </a:moveTo>
                  <a:lnTo>
                    <a:pt x="0" y="0"/>
                  </a:lnTo>
                  <a:lnTo>
                    <a:pt x="0" y="6857999"/>
                  </a:lnTo>
                  <a:lnTo>
                    <a:pt x="4504055" y="6857999"/>
                  </a:lnTo>
                  <a:lnTo>
                    <a:pt x="4509135" y="6791323"/>
                  </a:lnTo>
                  <a:lnTo>
                    <a:pt x="4517517" y="6735761"/>
                  </a:lnTo>
                  <a:lnTo>
                    <a:pt x="4527677" y="6683375"/>
                  </a:lnTo>
                  <a:lnTo>
                    <a:pt x="4561205" y="6597650"/>
                  </a:lnTo>
                  <a:lnTo>
                    <a:pt x="4581398" y="6561137"/>
                  </a:lnTo>
                  <a:lnTo>
                    <a:pt x="4620006" y="6488112"/>
                  </a:lnTo>
                  <a:lnTo>
                    <a:pt x="4638548" y="6448425"/>
                  </a:lnTo>
                  <a:lnTo>
                    <a:pt x="4655312" y="6407150"/>
                  </a:lnTo>
                  <a:lnTo>
                    <a:pt x="4670425" y="6361112"/>
                  </a:lnTo>
                  <a:lnTo>
                    <a:pt x="4682109" y="6311900"/>
                  </a:lnTo>
                  <a:lnTo>
                    <a:pt x="4690618" y="6251575"/>
                  </a:lnTo>
                  <a:lnTo>
                    <a:pt x="4693920" y="6183312"/>
                  </a:lnTo>
                  <a:lnTo>
                    <a:pt x="4690618" y="6113462"/>
                  </a:lnTo>
                  <a:lnTo>
                    <a:pt x="4682109" y="6056312"/>
                  </a:lnTo>
                  <a:lnTo>
                    <a:pt x="4670425" y="6003925"/>
                  </a:lnTo>
                  <a:lnTo>
                    <a:pt x="4655312" y="5956300"/>
                  </a:lnTo>
                  <a:lnTo>
                    <a:pt x="4638548" y="5915025"/>
                  </a:lnTo>
                  <a:lnTo>
                    <a:pt x="4618355" y="5876925"/>
                  </a:lnTo>
                  <a:lnTo>
                    <a:pt x="4598162" y="5840412"/>
                  </a:lnTo>
                  <a:lnTo>
                    <a:pt x="4577969" y="5802312"/>
                  </a:lnTo>
                  <a:lnTo>
                    <a:pt x="4559554" y="5762625"/>
                  </a:lnTo>
                  <a:lnTo>
                    <a:pt x="4541012" y="5721350"/>
                  </a:lnTo>
                  <a:lnTo>
                    <a:pt x="4525899" y="5675312"/>
                  </a:lnTo>
                  <a:lnTo>
                    <a:pt x="4515866" y="5622925"/>
                  </a:lnTo>
                  <a:lnTo>
                    <a:pt x="4505833" y="5562600"/>
                  </a:lnTo>
                  <a:lnTo>
                    <a:pt x="4504055" y="5494274"/>
                  </a:lnTo>
                  <a:lnTo>
                    <a:pt x="4505833" y="5426075"/>
                  </a:lnTo>
                  <a:lnTo>
                    <a:pt x="4515866" y="5365750"/>
                  </a:lnTo>
                  <a:lnTo>
                    <a:pt x="4525899" y="5313299"/>
                  </a:lnTo>
                  <a:lnTo>
                    <a:pt x="4541012" y="5268849"/>
                  </a:lnTo>
                  <a:lnTo>
                    <a:pt x="4559554" y="5226050"/>
                  </a:lnTo>
                  <a:lnTo>
                    <a:pt x="4577969" y="5186299"/>
                  </a:lnTo>
                  <a:lnTo>
                    <a:pt x="4598162" y="5149850"/>
                  </a:lnTo>
                  <a:lnTo>
                    <a:pt x="4618355" y="5114925"/>
                  </a:lnTo>
                  <a:lnTo>
                    <a:pt x="4638548" y="5075174"/>
                  </a:lnTo>
                  <a:lnTo>
                    <a:pt x="4655312" y="5033899"/>
                  </a:lnTo>
                  <a:lnTo>
                    <a:pt x="4670425" y="4987925"/>
                  </a:lnTo>
                  <a:lnTo>
                    <a:pt x="4682109" y="4935474"/>
                  </a:lnTo>
                  <a:lnTo>
                    <a:pt x="4690618" y="4875149"/>
                  </a:lnTo>
                  <a:lnTo>
                    <a:pt x="4693920" y="4806950"/>
                  </a:lnTo>
                  <a:lnTo>
                    <a:pt x="4690618" y="4738624"/>
                  </a:lnTo>
                  <a:lnTo>
                    <a:pt x="4682109" y="4678299"/>
                  </a:lnTo>
                  <a:lnTo>
                    <a:pt x="4670425" y="4625975"/>
                  </a:lnTo>
                  <a:lnTo>
                    <a:pt x="4655312" y="4579874"/>
                  </a:lnTo>
                  <a:lnTo>
                    <a:pt x="4638548" y="4537075"/>
                  </a:lnTo>
                  <a:lnTo>
                    <a:pt x="4618355" y="4498975"/>
                  </a:lnTo>
                  <a:lnTo>
                    <a:pt x="4577969" y="4424299"/>
                  </a:lnTo>
                  <a:lnTo>
                    <a:pt x="4559554" y="4386199"/>
                  </a:lnTo>
                  <a:lnTo>
                    <a:pt x="4541012" y="4343400"/>
                  </a:lnTo>
                  <a:lnTo>
                    <a:pt x="4525899" y="4297299"/>
                  </a:lnTo>
                  <a:lnTo>
                    <a:pt x="4515866" y="4244975"/>
                  </a:lnTo>
                  <a:lnTo>
                    <a:pt x="4505833" y="4186174"/>
                  </a:lnTo>
                  <a:lnTo>
                    <a:pt x="4504055" y="4116324"/>
                  </a:lnTo>
                  <a:lnTo>
                    <a:pt x="4505833" y="4048125"/>
                  </a:lnTo>
                  <a:lnTo>
                    <a:pt x="4515866" y="3987800"/>
                  </a:lnTo>
                  <a:lnTo>
                    <a:pt x="4525899" y="3935349"/>
                  </a:lnTo>
                  <a:lnTo>
                    <a:pt x="4541012" y="3890899"/>
                  </a:lnTo>
                  <a:lnTo>
                    <a:pt x="4559554" y="3848100"/>
                  </a:lnTo>
                  <a:lnTo>
                    <a:pt x="4577969" y="3811524"/>
                  </a:lnTo>
                  <a:lnTo>
                    <a:pt x="4618355" y="3736975"/>
                  </a:lnTo>
                  <a:lnTo>
                    <a:pt x="4638548" y="3697224"/>
                  </a:lnTo>
                  <a:lnTo>
                    <a:pt x="4655312" y="3655949"/>
                  </a:lnTo>
                  <a:lnTo>
                    <a:pt x="4670425" y="3609975"/>
                  </a:lnTo>
                  <a:lnTo>
                    <a:pt x="4682109" y="3557524"/>
                  </a:lnTo>
                  <a:lnTo>
                    <a:pt x="4690618" y="3497199"/>
                  </a:lnTo>
                  <a:lnTo>
                    <a:pt x="4693920" y="3427349"/>
                  </a:lnTo>
                  <a:lnTo>
                    <a:pt x="4690618" y="3360674"/>
                  </a:lnTo>
                  <a:lnTo>
                    <a:pt x="4682109" y="3300349"/>
                  </a:lnTo>
                  <a:lnTo>
                    <a:pt x="4670425" y="3248025"/>
                  </a:lnTo>
                  <a:lnTo>
                    <a:pt x="4655312" y="3201924"/>
                  </a:lnTo>
                  <a:lnTo>
                    <a:pt x="4638548" y="3160649"/>
                  </a:lnTo>
                  <a:lnTo>
                    <a:pt x="4618355" y="3121025"/>
                  </a:lnTo>
                  <a:lnTo>
                    <a:pt x="4598162" y="3084449"/>
                  </a:lnTo>
                  <a:lnTo>
                    <a:pt x="4577969" y="3046349"/>
                  </a:lnTo>
                  <a:lnTo>
                    <a:pt x="4559554" y="3009900"/>
                  </a:lnTo>
                  <a:lnTo>
                    <a:pt x="4541012" y="2966974"/>
                  </a:lnTo>
                  <a:lnTo>
                    <a:pt x="4525899" y="2922524"/>
                  </a:lnTo>
                  <a:lnTo>
                    <a:pt x="4515866" y="2868549"/>
                  </a:lnTo>
                  <a:lnTo>
                    <a:pt x="4505833" y="2809875"/>
                  </a:lnTo>
                  <a:lnTo>
                    <a:pt x="4504055" y="2741549"/>
                  </a:lnTo>
                  <a:lnTo>
                    <a:pt x="4505833" y="2671699"/>
                  </a:lnTo>
                  <a:lnTo>
                    <a:pt x="4515866" y="2613025"/>
                  </a:lnTo>
                  <a:lnTo>
                    <a:pt x="4525899" y="2560574"/>
                  </a:lnTo>
                  <a:lnTo>
                    <a:pt x="4541012" y="2512949"/>
                  </a:lnTo>
                  <a:lnTo>
                    <a:pt x="4559554" y="2471674"/>
                  </a:lnTo>
                  <a:lnTo>
                    <a:pt x="4577969" y="2433574"/>
                  </a:lnTo>
                  <a:lnTo>
                    <a:pt x="4598162" y="2395474"/>
                  </a:lnTo>
                  <a:lnTo>
                    <a:pt x="4618355" y="2359025"/>
                  </a:lnTo>
                  <a:lnTo>
                    <a:pt x="4638548" y="2319274"/>
                  </a:lnTo>
                  <a:lnTo>
                    <a:pt x="4655312" y="2277999"/>
                  </a:lnTo>
                  <a:lnTo>
                    <a:pt x="4670425" y="2232025"/>
                  </a:lnTo>
                  <a:lnTo>
                    <a:pt x="4682109" y="2179574"/>
                  </a:lnTo>
                  <a:lnTo>
                    <a:pt x="4690618" y="2119249"/>
                  </a:lnTo>
                  <a:lnTo>
                    <a:pt x="4693920" y="2051050"/>
                  </a:lnTo>
                  <a:lnTo>
                    <a:pt x="4690618" y="1982724"/>
                  </a:lnTo>
                  <a:lnTo>
                    <a:pt x="4682109" y="1922399"/>
                  </a:lnTo>
                  <a:lnTo>
                    <a:pt x="4670425" y="1870075"/>
                  </a:lnTo>
                  <a:lnTo>
                    <a:pt x="4655312" y="1823974"/>
                  </a:lnTo>
                  <a:lnTo>
                    <a:pt x="4638548" y="1782699"/>
                  </a:lnTo>
                  <a:lnTo>
                    <a:pt x="4618355" y="1743075"/>
                  </a:lnTo>
                  <a:lnTo>
                    <a:pt x="4598162" y="1708150"/>
                  </a:lnTo>
                  <a:lnTo>
                    <a:pt x="4577969" y="1671574"/>
                  </a:lnTo>
                  <a:lnTo>
                    <a:pt x="4559554" y="1631950"/>
                  </a:lnTo>
                  <a:lnTo>
                    <a:pt x="4541012" y="1589024"/>
                  </a:lnTo>
                  <a:lnTo>
                    <a:pt x="4525899" y="1544574"/>
                  </a:lnTo>
                  <a:lnTo>
                    <a:pt x="4515866" y="1492250"/>
                  </a:lnTo>
                  <a:lnTo>
                    <a:pt x="4505833" y="1431925"/>
                  </a:lnTo>
                  <a:lnTo>
                    <a:pt x="4504055" y="1363599"/>
                  </a:lnTo>
                  <a:lnTo>
                    <a:pt x="4505833" y="1295400"/>
                  </a:lnTo>
                  <a:lnTo>
                    <a:pt x="4515866" y="1235075"/>
                  </a:lnTo>
                  <a:lnTo>
                    <a:pt x="4525899" y="1182624"/>
                  </a:lnTo>
                  <a:lnTo>
                    <a:pt x="4541012" y="1136650"/>
                  </a:lnTo>
                  <a:lnTo>
                    <a:pt x="4559554" y="1095375"/>
                  </a:lnTo>
                  <a:lnTo>
                    <a:pt x="4577969" y="1055624"/>
                  </a:lnTo>
                  <a:lnTo>
                    <a:pt x="4598162" y="1017524"/>
                  </a:lnTo>
                  <a:lnTo>
                    <a:pt x="4618355" y="981075"/>
                  </a:lnTo>
                  <a:lnTo>
                    <a:pt x="4638548" y="942975"/>
                  </a:lnTo>
                  <a:lnTo>
                    <a:pt x="4655312" y="901700"/>
                  </a:lnTo>
                  <a:lnTo>
                    <a:pt x="4670425" y="854075"/>
                  </a:lnTo>
                  <a:lnTo>
                    <a:pt x="4682109" y="801624"/>
                  </a:lnTo>
                  <a:lnTo>
                    <a:pt x="4690618" y="744474"/>
                  </a:lnTo>
                  <a:lnTo>
                    <a:pt x="4693920" y="673100"/>
                  </a:lnTo>
                  <a:lnTo>
                    <a:pt x="4690618" y="606425"/>
                  </a:lnTo>
                  <a:lnTo>
                    <a:pt x="4682109" y="546100"/>
                  </a:lnTo>
                  <a:lnTo>
                    <a:pt x="4670425" y="496824"/>
                  </a:lnTo>
                  <a:lnTo>
                    <a:pt x="4655312" y="450850"/>
                  </a:lnTo>
                  <a:lnTo>
                    <a:pt x="4638548" y="409575"/>
                  </a:lnTo>
                  <a:lnTo>
                    <a:pt x="4620006" y="369824"/>
                  </a:lnTo>
                  <a:lnTo>
                    <a:pt x="4581398" y="296799"/>
                  </a:lnTo>
                  <a:lnTo>
                    <a:pt x="4561205" y="260350"/>
                  </a:lnTo>
                  <a:lnTo>
                    <a:pt x="4527677" y="174625"/>
                  </a:lnTo>
                  <a:lnTo>
                    <a:pt x="4517517" y="122174"/>
                  </a:lnTo>
                  <a:lnTo>
                    <a:pt x="4509135" y="66675"/>
                  </a:lnTo>
                  <a:lnTo>
                    <a:pt x="4504055" y="0"/>
                  </a:lnTo>
                  <a:close/>
                </a:path>
              </a:pathLst>
            </a:custGeom>
            <a:solidFill>
              <a:srgbClr val="000000"/>
            </a:solidFill>
          </p:spPr>
          <p:txBody>
            <a:bodyPr wrap="square" lIns="0" tIns="0" rIns="0" bIns="0" rtlCol="0"/>
            <a:lstStyle/>
            <a:p>
              <a:endParaRPr/>
            </a:p>
          </p:txBody>
        </p:sp>
        <p:sp>
          <p:nvSpPr>
            <p:cNvPr id="4" name="object 4"/>
            <p:cNvSpPr/>
            <p:nvPr/>
          </p:nvSpPr>
          <p:spPr>
            <a:xfrm>
              <a:off x="0" y="0"/>
              <a:ext cx="4838700" cy="6858000"/>
            </a:xfrm>
            <a:custGeom>
              <a:avLst/>
              <a:gdLst/>
              <a:ahLst/>
              <a:cxnLst/>
              <a:rect l="l" t="t" r="r" b="b"/>
              <a:pathLst>
                <a:path w="4838700" h="6858000">
                  <a:moveTo>
                    <a:pt x="4648835" y="0"/>
                  </a:moveTo>
                  <a:lnTo>
                    <a:pt x="0" y="0"/>
                  </a:lnTo>
                  <a:lnTo>
                    <a:pt x="0" y="6857999"/>
                  </a:lnTo>
                  <a:lnTo>
                    <a:pt x="4648835" y="6857999"/>
                  </a:lnTo>
                  <a:lnTo>
                    <a:pt x="4653915" y="6791323"/>
                  </a:lnTo>
                  <a:lnTo>
                    <a:pt x="4662297" y="6735761"/>
                  </a:lnTo>
                  <a:lnTo>
                    <a:pt x="4672457" y="6683375"/>
                  </a:lnTo>
                  <a:lnTo>
                    <a:pt x="4705985" y="6597650"/>
                  </a:lnTo>
                  <a:lnTo>
                    <a:pt x="4726178" y="6561137"/>
                  </a:lnTo>
                  <a:lnTo>
                    <a:pt x="4764786" y="6488112"/>
                  </a:lnTo>
                  <a:lnTo>
                    <a:pt x="4783328" y="6448425"/>
                  </a:lnTo>
                  <a:lnTo>
                    <a:pt x="4800092" y="6407150"/>
                  </a:lnTo>
                  <a:lnTo>
                    <a:pt x="4815205" y="6361112"/>
                  </a:lnTo>
                  <a:lnTo>
                    <a:pt x="4826889" y="6311900"/>
                  </a:lnTo>
                  <a:lnTo>
                    <a:pt x="4835398" y="6251575"/>
                  </a:lnTo>
                  <a:lnTo>
                    <a:pt x="4838700" y="6183312"/>
                  </a:lnTo>
                  <a:lnTo>
                    <a:pt x="4835398" y="6113462"/>
                  </a:lnTo>
                  <a:lnTo>
                    <a:pt x="4826889" y="6056312"/>
                  </a:lnTo>
                  <a:lnTo>
                    <a:pt x="4815205" y="6003925"/>
                  </a:lnTo>
                  <a:lnTo>
                    <a:pt x="4800092" y="5956300"/>
                  </a:lnTo>
                  <a:lnTo>
                    <a:pt x="4783328" y="5915025"/>
                  </a:lnTo>
                  <a:lnTo>
                    <a:pt x="4763135" y="5876925"/>
                  </a:lnTo>
                  <a:lnTo>
                    <a:pt x="4742942" y="5840412"/>
                  </a:lnTo>
                  <a:lnTo>
                    <a:pt x="4722749" y="5802312"/>
                  </a:lnTo>
                  <a:lnTo>
                    <a:pt x="4704334" y="5762625"/>
                  </a:lnTo>
                  <a:lnTo>
                    <a:pt x="4685792" y="5721350"/>
                  </a:lnTo>
                  <a:lnTo>
                    <a:pt x="4670679" y="5675312"/>
                  </a:lnTo>
                  <a:lnTo>
                    <a:pt x="4660646" y="5622925"/>
                  </a:lnTo>
                  <a:lnTo>
                    <a:pt x="4650613" y="5562600"/>
                  </a:lnTo>
                  <a:lnTo>
                    <a:pt x="4648835" y="5494274"/>
                  </a:lnTo>
                  <a:lnTo>
                    <a:pt x="4650613" y="5426075"/>
                  </a:lnTo>
                  <a:lnTo>
                    <a:pt x="4660646" y="5365750"/>
                  </a:lnTo>
                  <a:lnTo>
                    <a:pt x="4670679" y="5313299"/>
                  </a:lnTo>
                  <a:lnTo>
                    <a:pt x="4685792" y="5268849"/>
                  </a:lnTo>
                  <a:lnTo>
                    <a:pt x="4704334" y="5226050"/>
                  </a:lnTo>
                  <a:lnTo>
                    <a:pt x="4722749" y="5186299"/>
                  </a:lnTo>
                  <a:lnTo>
                    <a:pt x="4742942" y="5149850"/>
                  </a:lnTo>
                  <a:lnTo>
                    <a:pt x="4763135" y="5114925"/>
                  </a:lnTo>
                  <a:lnTo>
                    <a:pt x="4783328" y="5075174"/>
                  </a:lnTo>
                  <a:lnTo>
                    <a:pt x="4800092" y="5033899"/>
                  </a:lnTo>
                  <a:lnTo>
                    <a:pt x="4815205" y="4987925"/>
                  </a:lnTo>
                  <a:lnTo>
                    <a:pt x="4826889" y="4935474"/>
                  </a:lnTo>
                  <a:lnTo>
                    <a:pt x="4835398" y="4875149"/>
                  </a:lnTo>
                  <a:lnTo>
                    <a:pt x="4838700" y="4806950"/>
                  </a:lnTo>
                  <a:lnTo>
                    <a:pt x="4835398" y="4738624"/>
                  </a:lnTo>
                  <a:lnTo>
                    <a:pt x="4826889" y="4678299"/>
                  </a:lnTo>
                  <a:lnTo>
                    <a:pt x="4815205" y="4625975"/>
                  </a:lnTo>
                  <a:lnTo>
                    <a:pt x="4800092" y="4579874"/>
                  </a:lnTo>
                  <a:lnTo>
                    <a:pt x="4783328" y="4537075"/>
                  </a:lnTo>
                  <a:lnTo>
                    <a:pt x="4763135" y="4498975"/>
                  </a:lnTo>
                  <a:lnTo>
                    <a:pt x="4722749" y="4424299"/>
                  </a:lnTo>
                  <a:lnTo>
                    <a:pt x="4704334" y="4386199"/>
                  </a:lnTo>
                  <a:lnTo>
                    <a:pt x="4685792" y="4343400"/>
                  </a:lnTo>
                  <a:lnTo>
                    <a:pt x="4670679" y="4297299"/>
                  </a:lnTo>
                  <a:lnTo>
                    <a:pt x="4660646" y="4244975"/>
                  </a:lnTo>
                  <a:lnTo>
                    <a:pt x="4650613" y="4186174"/>
                  </a:lnTo>
                  <a:lnTo>
                    <a:pt x="4648835" y="4116324"/>
                  </a:lnTo>
                  <a:lnTo>
                    <a:pt x="4650613" y="4048125"/>
                  </a:lnTo>
                  <a:lnTo>
                    <a:pt x="4660646" y="3987800"/>
                  </a:lnTo>
                  <a:lnTo>
                    <a:pt x="4670679" y="3935349"/>
                  </a:lnTo>
                  <a:lnTo>
                    <a:pt x="4685792" y="3890899"/>
                  </a:lnTo>
                  <a:lnTo>
                    <a:pt x="4704334" y="3848100"/>
                  </a:lnTo>
                  <a:lnTo>
                    <a:pt x="4722749" y="3811524"/>
                  </a:lnTo>
                  <a:lnTo>
                    <a:pt x="4763135" y="3736975"/>
                  </a:lnTo>
                  <a:lnTo>
                    <a:pt x="4783328" y="3697224"/>
                  </a:lnTo>
                  <a:lnTo>
                    <a:pt x="4800092" y="3655949"/>
                  </a:lnTo>
                  <a:lnTo>
                    <a:pt x="4815205" y="3609975"/>
                  </a:lnTo>
                  <a:lnTo>
                    <a:pt x="4826889" y="3557524"/>
                  </a:lnTo>
                  <a:lnTo>
                    <a:pt x="4835398" y="3497199"/>
                  </a:lnTo>
                  <a:lnTo>
                    <a:pt x="4838700" y="3427349"/>
                  </a:lnTo>
                  <a:lnTo>
                    <a:pt x="4835398" y="3360674"/>
                  </a:lnTo>
                  <a:lnTo>
                    <a:pt x="4826889" y="3300349"/>
                  </a:lnTo>
                  <a:lnTo>
                    <a:pt x="4815205" y="3248025"/>
                  </a:lnTo>
                  <a:lnTo>
                    <a:pt x="4800092" y="3201924"/>
                  </a:lnTo>
                  <a:lnTo>
                    <a:pt x="4783328" y="3160649"/>
                  </a:lnTo>
                  <a:lnTo>
                    <a:pt x="4763135" y="3121025"/>
                  </a:lnTo>
                  <a:lnTo>
                    <a:pt x="4742942" y="3084449"/>
                  </a:lnTo>
                  <a:lnTo>
                    <a:pt x="4722749" y="3046349"/>
                  </a:lnTo>
                  <a:lnTo>
                    <a:pt x="4704334" y="3009900"/>
                  </a:lnTo>
                  <a:lnTo>
                    <a:pt x="4685792" y="2966974"/>
                  </a:lnTo>
                  <a:lnTo>
                    <a:pt x="4670679" y="2922524"/>
                  </a:lnTo>
                  <a:lnTo>
                    <a:pt x="4660646" y="2868549"/>
                  </a:lnTo>
                  <a:lnTo>
                    <a:pt x="4650613" y="2809875"/>
                  </a:lnTo>
                  <a:lnTo>
                    <a:pt x="4648835" y="2741549"/>
                  </a:lnTo>
                  <a:lnTo>
                    <a:pt x="4650613" y="2671699"/>
                  </a:lnTo>
                  <a:lnTo>
                    <a:pt x="4660646" y="2613025"/>
                  </a:lnTo>
                  <a:lnTo>
                    <a:pt x="4670679" y="2560574"/>
                  </a:lnTo>
                  <a:lnTo>
                    <a:pt x="4685792" y="2512949"/>
                  </a:lnTo>
                  <a:lnTo>
                    <a:pt x="4704334" y="2471674"/>
                  </a:lnTo>
                  <a:lnTo>
                    <a:pt x="4722749" y="2433574"/>
                  </a:lnTo>
                  <a:lnTo>
                    <a:pt x="4742942" y="2395474"/>
                  </a:lnTo>
                  <a:lnTo>
                    <a:pt x="4763135" y="2359025"/>
                  </a:lnTo>
                  <a:lnTo>
                    <a:pt x="4783328" y="2319274"/>
                  </a:lnTo>
                  <a:lnTo>
                    <a:pt x="4800092" y="2277999"/>
                  </a:lnTo>
                  <a:lnTo>
                    <a:pt x="4815205" y="2232025"/>
                  </a:lnTo>
                  <a:lnTo>
                    <a:pt x="4826889" y="2179574"/>
                  </a:lnTo>
                  <a:lnTo>
                    <a:pt x="4835398" y="2119249"/>
                  </a:lnTo>
                  <a:lnTo>
                    <a:pt x="4838700" y="2051050"/>
                  </a:lnTo>
                  <a:lnTo>
                    <a:pt x="4835398" y="1982724"/>
                  </a:lnTo>
                  <a:lnTo>
                    <a:pt x="4826889" y="1922399"/>
                  </a:lnTo>
                  <a:lnTo>
                    <a:pt x="4815205" y="1870075"/>
                  </a:lnTo>
                  <a:lnTo>
                    <a:pt x="4800092" y="1823974"/>
                  </a:lnTo>
                  <a:lnTo>
                    <a:pt x="4783328" y="1782699"/>
                  </a:lnTo>
                  <a:lnTo>
                    <a:pt x="4763135" y="1743075"/>
                  </a:lnTo>
                  <a:lnTo>
                    <a:pt x="4742942" y="1708150"/>
                  </a:lnTo>
                  <a:lnTo>
                    <a:pt x="4722749" y="1671574"/>
                  </a:lnTo>
                  <a:lnTo>
                    <a:pt x="4704334" y="1631950"/>
                  </a:lnTo>
                  <a:lnTo>
                    <a:pt x="4685792" y="1589024"/>
                  </a:lnTo>
                  <a:lnTo>
                    <a:pt x="4670679" y="1544574"/>
                  </a:lnTo>
                  <a:lnTo>
                    <a:pt x="4660646" y="1492250"/>
                  </a:lnTo>
                  <a:lnTo>
                    <a:pt x="4650613" y="1431925"/>
                  </a:lnTo>
                  <a:lnTo>
                    <a:pt x="4648835" y="1363599"/>
                  </a:lnTo>
                  <a:lnTo>
                    <a:pt x="4650613" y="1295400"/>
                  </a:lnTo>
                  <a:lnTo>
                    <a:pt x="4660646" y="1235075"/>
                  </a:lnTo>
                  <a:lnTo>
                    <a:pt x="4670679" y="1182624"/>
                  </a:lnTo>
                  <a:lnTo>
                    <a:pt x="4685792" y="1136650"/>
                  </a:lnTo>
                  <a:lnTo>
                    <a:pt x="4704334" y="1095375"/>
                  </a:lnTo>
                  <a:lnTo>
                    <a:pt x="4722749" y="1055624"/>
                  </a:lnTo>
                  <a:lnTo>
                    <a:pt x="4742942" y="1017524"/>
                  </a:lnTo>
                  <a:lnTo>
                    <a:pt x="4763135" y="981075"/>
                  </a:lnTo>
                  <a:lnTo>
                    <a:pt x="4783328" y="942975"/>
                  </a:lnTo>
                  <a:lnTo>
                    <a:pt x="4800092" y="901700"/>
                  </a:lnTo>
                  <a:lnTo>
                    <a:pt x="4815205" y="854075"/>
                  </a:lnTo>
                  <a:lnTo>
                    <a:pt x="4826889" y="801624"/>
                  </a:lnTo>
                  <a:lnTo>
                    <a:pt x="4835398" y="744474"/>
                  </a:lnTo>
                  <a:lnTo>
                    <a:pt x="4838700" y="673100"/>
                  </a:lnTo>
                  <a:lnTo>
                    <a:pt x="4835398" y="606425"/>
                  </a:lnTo>
                  <a:lnTo>
                    <a:pt x="4826889" y="546100"/>
                  </a:lnTo>
                  <a:lnTo>
                    <a:pt x="4815205" y="496824"/>
                  </a:lnTo>
                  <a:lnTo>
                    <a:pt x="4800092" y="450850"/>
                  </a:lnTo>
                  <a:lnTo>
                    <a:pt x="4783328" y="409575"/>
                  </a:lnTo>
                  <a:lnTo>
                    <a:pt x="4764786" y="369824"/>
                  </a:lnTo>
                  <a:lnTo>
                    <a:pt x="4726178" y="296799"/>
                  </a:lnTo>
                  <a:lnTo>
                    <a:pt x="4705985" y="260350"/>
                  </a:lnTo>
                  <a:lnTo>
                    <a:pt x="4672457" y="174625"/>
                  </a:lnTo>
                  <a:lnTo>
                    <a:pt x="4662297" y="122174"/>
                  </a:lnTo>
                  <a:lnTo>
                    <a:pt x="4653915" y="66675"/>
                  </a:lnTo>
                  <a:lnTo>
                    <a:pt x="4648835" y="0"/>
                  </a:lnTo>
                  <a:close/>
                </a:path>
              </a:pathLst>
            </a:custGeom>
            <a:solidFill>
              <a:srgbClr val="1F3863">
                <a:alpha val="24705"/>
              </a:srgbClr>
            </a:solidFill>
          </p:spPr>
          <p:txBody>
            <a:bodyPr wrap="square" lIns="0" tIns="0" rIns="0" bIns="0" rtlCol="0"/>
            <a:lstStyle/>
            <a:p>
              <a:endParaRPr/>
            </a:p>
          </p:txBody>
        </p:sp>
        <p:sp>
          <p:nvSpPr>
            <p:cNvPr id="5" name="object 5"/>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6" name="object 6"/>
            <p:cNvSpPr/>
            <p:nvPr/>
          </p:nvSpPr>
          <p:spPr>
            <a:xfrm>
              <a:off x="234695" y="6242303"/>
              <a:ext cx="1964436" cy="428244"/>
            </a:xfrm>
            <a:prstGeom prst="rect">
              <a:avLst/>
            </a:prstGeom>
            <a:blipFill>
              <a:blip r:embed="rId2" cstate="print"/>
              <a:stretch>
                <a:fillRect/>
              </a:stretch>
            </a:blipFill>
          </p:spPr>
          <p:txBody>
            <a:bodyPr wrap="square" lIns="0" tIns="0" rIns="0" bIns="0" rtlCol="0"/>
            <a:lstStyle/>
            <a:p>
              <a:endParaRPr/>
            </a:p>
          </p:txBody>
        </p:sp>
      </p:grpSp>
      <p:sp>
        <p:nvSpPr>
          <p:cNvPr id="7" name="object 7"/>
          <p:cNvSpPr/>
          <p:nvPr/>
        </p:nvSpPr>
        <p:spPr>
          <a:xfrm>
            <a:off x="11375135" y="152400"/>
            <a:ext cx="461772" cy="708660"/>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433526" y="318007"/>
            <a:ext cx="4260393" cy="696595"/>
          </a:xfrm>
          <a:prstGeom prst="rect">
            <a:avLst/>
          </a:prstGeom>
        </p:spPr>
        <p:txBody>
          <a:bodyPr vert="horz" wrap="square" lIns="0" tIns="12700" rIns="0" bIns="0" rtlCol="0">
            <a:spAutoFit/>
          </a:bodyPr>
          <a:lstStyle/>
          <a:p>
            <a:pPr marL="12700">
              <a:lnSpc>
                <a:spcPct val="100000"/>
              </a:lnSpc>
              <a:spcBef>
                <a:spcPts val="100"/>
              </a:spcBef>
            </a:pPr>
            <a:r>
              <a:rPr spc="-580" dirty="0"/>
              <a:t>Ville </a:t>
            </a:r>
            <a:r>
              <a:rPr spc="-445" dirty="0"/>
              <a:t>d' </a:t>
            </a:r>
            <a:r>
              <a:rPr spc="-715" dirty="0"/>
              <a:t>Auda</a:t>
            </a:r>
          </a:p>
        </p:txBody>
      </p:sp>
      <p:sp>
        <p:nvSpPr>
          <p:cNvPr id="9" name="object 9"/>
          <p:cNvSpPr txBox="1"/>
          <p:nvPr/>
        </p:nvSpPr>
        <p:spPr>
          <a:xfrm>
            <a:off x="433527" y="1044955"/>
            <a:ext cx="3851910" cy="4488815"/>
          </a:xfrm>
          <a:prstGeom prst="rect">
            <a:avLst/>
          </a:prstGeom>
        </p:spPr>
        <p:txBody>
          <a:bodyPr vert="horz" wrap="square" lIns="0" tIns="48260" rIns="0" bIns="0" rtlCol="0">
            <a:spAutoFit/>
          </a:bodyPr>
          <a:lstStyle/>
          <a:p>
            <a:pPr marL="12700" marR="264795">
              <a:lnSpc>
                <a:spcPct val="90200"/>
              </a:lnSpc>
              <a:spcBef>
                <a:spcPts val="380"/>
              </a:spcBef>
            </a:pPr>
            <a:r>
              <a:rPr sz="2400" spc="-330" dirty="0">
                <a:solidFill>
                  <a:srgbClr val="FFFFFF"/>
                </a:solidFill>
                <a:latin typeface="Verdana"/>
                <a:cs typeface="Verdana"/>
              </a:rPr>
              <a:t>Audacity </a:t>
            </a:r>
            <a:r>
              <a:rPr sz="2400" spc="-145" dirty="0">
                <a:solidFill>
                  <a:srgbClr val="FFFFFF"/>
                </a:solidFill>
                <a:latin typeface="Verdana"/>
                <a:cs typeface="Verdana"/>
              </a:rPr>
              <a:t>est </a:t>
            </a:r>
            <a:r>
              <a:rPr sz="2400" spc="-355" dirty="0">
                <a:solidFill>
                  <a:srgbClr val="FFFFFF"/>
                </a:solidFill>
                <a:latin typeface="Verdana"/>
                <a:cs typeface="Verdana"/>
              </a:rPr>
              <a:t>un </a:t>
            </a:r>
            <a:r>
              <a:rPr sz="2400" spc="-290" dirty="0">
                <a:solidFill>
                  <a:srgbClr val="FFFFFF"/>
                </a:solidFill>
                <a:latin typeface="Verdana"/>
                <a:cs typeface="Verdana"/>
              </a:rPr>
              <a:t>éditeur </a:t>
            </a:r>
            <a:r>
              <a:rPr sz="2400" spc="-405" dirty="0">
                <a:solidFill>
                  <a:srgbClr val="FFFFFF"/>
                </a:solidFill>
                <a:latin typeface="Verdana"/>
                <a:cs typeface="Verdana"/>
              </a:rPr>
              <a:t>et </a:t>
            </a:r>
            <a:r>
              <a:rPr sz="2400" spc="-335" dirty="0">
                <a:solidFill>
                  <a:srgbClr val="FFFFFF"/>
                </a:solidFill>
                <a:latin typeface="Verdana"/>
                <a:cs typeface="Verdana"/>
              </a:rPr>
              <a:t>enregistreur </a:t>
            </a:r>
            <a:r>
              <a:rPr sz="2400" spc="-340" dirty="0">
                <a:solidFill>
                  <a:srgbClr val="FFFFFF"/>
                </a:solidFill>
                <a:latin typeface="Verdana"/>
                <a:cs typeface="Verdana"/>
              </a:rPr>
              <a:t>audio </a:t>
            </a:r>
            <a:r>
              <a:rPr sz="2400" spc="-290" dirty="0">
                <a:solidFill>
                  <a:srgbClr val="FFFFFF"/>
                </a:solidFill>
                <a:latin typeface="Verdana"/>
                <a:cs typeface="Verdana"/>
              </a:rPr>
              <a:t>multipiste </a:t>
            </a:r>
            <a:r>
              <a:rPr sz="2400" spc="-315" dirty="0">
                <a:solidFill>
                  <a:srgbClr val="FFFFFF"/>
                </a:solidFill>
                <a:latin typeface="Verdana"/>
                <a:cs typeface="Verdana"/>
              </a:rPr>
              <a:t>gratuit et </a:t>
            </a:r>
            <a:r>
              <a:rPr sz="2400" spc="-330" dirty="0">
                <a:solidFill>
                  <a:srgbClr val="FFFFFF"/>
                </a:solidFill>
                <a:latin typeface="Verdana"/>
                <a:cs typeface="Verdana"/>
              </a:rPr>
              <a:t>facile à utiliser </a:t>
            </a:r>
            <a:r>
              <a:rPr sz="2400" spc="-290" dirty="0">
                <a:solidFill>
                  <a:srgbClr val="FFFFFF"/>
                </a:solidFill>
                <a:latin typeface="Verdana"/>
                <a:cs typeface="Verdana"/>
              </a:rPr>
              <a:t>pour </a:t>
            </a:r>
            <a:r>
              <a:rPr sz="2400" spc="-320" dirty="0">
                <a:solidFill>
                  <a:srgbClr val="FFFFFF"/>
                </a:solidFill>
                <a:latin typeface="Verdana"/>
                <a:cs typeface="Verdana"/>
              </a:rPr>
              <a:t>divers systèmes </a:t>
            </a:r>
            <a:r>
              <a:rPr sz="2400" spc="-325" dirty="0">
                <a:solidFill>
                  <a:srgbClr val="FFFFFF"/>
                </a:solidFill>
                <a:latin typeface="Verdana"/>
                <a:cs typeface="Verdana"/>
              </a:rPr>
              <a:t>d'exploitation </a:t>
            </a:r>
            <a:r>
              <a:rPr sz="2400" spc="-300" dirty="0">
                <a:solidFill>
                  <a:srgbClr val="FFFFFF"/>
                </a:solidFill>
                <a:latin typeface="Verdana"/>
                <a:cs typeface="Verdana"/>
              </a:rPr>
              <a:t>.</a:t>
            </a:r>
            <a:endParaRPr sz="2400" dirty="0">
              <a:latin typeface="Verdana"/>
              <a:cs typeface="Verdana"/>
            </a:endParaRPr>
          </a:p>
          <a:p>
            <a:pPr marL="12700" marR="555625">
              <a:lnSpc>
                <a:spcPct val="90200"/>
              </a:lnSpc>
              <a:spcBef>
                <a:spcPts val="585"/>
              </a:spcBef>
            </a:pPr>
            <a:r>
              <a:rPr sz="2400" spc="-390" dirty="0">
                <a:solidFill>
                  <a:srgbClr val="FFFFFF"/>
                </a:solidFill>
                <a:latin typeface="Verdana"/>
                <a:cs typeface="Verdana"/>
              </a:rPr>
              <a:t>Vous </a:t>
            </a:r>
            <a:r>
              <a:rPr sz="2400" spc="-320" dirty="0">
                <a:solidFill>
                  <a:srgbClr val="FFFFFF"/>
                </a:solidFill>
                <a:latin typeface="Verdana"/>
                <a:cs typeface="Verdana"/>
              </a:rPr>
              <a:t>pouvez </a:t>
            </a:r>
            <a:r>
              <a:rPr sz="2400" spc="-395" dirty="0">
                <a:solidFill>
                  <a:srgbClr val="FFFFFF"/>
                </a:solidFill>
                <a:latin typeface="Verdana"/>
                <a:cs typeface="Verdana"/>
              </a:rPr>
              <a:t>ajouter </a:t>
            </a:r>
            <a:r>
              <a:rPr sz="2400" spc="-315" dirty="0">
                <a:solidFill>
                  <a:srgbClr val="FFFFFF"/>
                </a:solidFill>
                <a:latin typeface="Verdana"/>
                <a:cs typeface="Verdana"/>
              </a:rPr>
              <a:t>de la musique, des </a:t>
            </a:r>
            <a:r>
              <a:rPr sz="2400" spc="-229" dirty="0">
                <a:solidFill>
                  <a:srgbClr val="FFFFFF"/>
                </a:solidFill>
                <a:latin typeface="Verdana"/>
                <a:cs typeface="Verdana"/>
              </a:rPr>
              <a:t>effets </a:t>
            </a:r>
            <a:r>
              <a:rPr sz="2400" spc="-360" dirty="0">
                <a:solidFill>
                  <a:srgbClr val="FFFFFF"/>
                </a:solidFill>
                <a:latin typeface="Verdana"/>
                <a:cs typeface="Verdana"/>
              </a:rPr>
              <a:t>sonores , des </a:t>
            </a:r>
            <a:r>
              <a:rPr sz="2400" spc="-245" dirty="0">
                <a:solidFill>
                  <a:srgbClr val="FFFFFF"/>
                </a:solidFill>
                <a:latin typeface="Verdana"/>
                <a:cs typeface="Verdana"/>
              </a:rPr>
              <a:t>pistes </a:t>
            </a:r>
            <a:r>
              <a:rPr sz="2400" spc="-340" dirty="0">
                <a:solidFill>
                  <a:srgbClr val="FFFFFF"/>
                </a:solidFill>
                <a:latin typeface="Verdana"/>
                <a:cs typeface="Verdana"/>
              </a:rPr>
              <a:t>audio à</a:t>
            </a:r>
            <a:r>
              <a:rPr sz="2400" spc="-420" dirty="0">
                <a:solidFill>
                  <a:srgbClr val="FFFFFF"/>
                </a:solidFill>
                <a:latin typeface="Verdana"/>
                <a:cs typeface="Verdana"/>
              </a:rPr>
              <a:t> </a:t>
            </a:r>
            <a:r>
              <a:rPr sz="2400" spc="-409" dirty="0">
                <a:solidFill>
                  <a:srgbClr val="FFFFFF"/>
                </a:solidFill>
                <a:latin typeface="Verdana"/>
                <a:cs typeface="Verdana"/>
              </a:rPr>
              <a:t>votre </a:t>
            </a:r>
            <a:r>
              <a:rPr sz="2400" spc="-295" dirty="0">
                <a:solidFill>
                  <a:srgbClr val="FFFFFF"/>
                </a:solidFill>
                <a:latin typeface="Verdana"/>
                <a:cs typeface="Verdana"/>
              </a:rPr>
              <a:t>projet </a:t>
            </a:r>
            <a:r>
              <a:rPr sz="2400" spc="-400" dirty="0">
                <a:solidFill>
                  <a:srgbClr val="FFFFFF"/>
                </a:solidFill>
                <a:latin typeface="Verdana"/>
                <a:cs typeface="Verdana"/>
              </a:rPr>
              <a:t>et </a:t>
            </a:r>
            <a:r>
              <a:rPr sz="2400" spc="-280" dirty="0">
                <a:solidFill>
                  <a:srgbClr val="FFFFFF"/>
                </a:solidFill>
                <a:latin typeface="Verdana"/>
                <a:cs typeface="Verdana"/>
              </a:rPr>
              <a:t>créez </a:t>
            </a:r>
            <a:r>
              <a:rPr sz="2400" spc="-405" dirty="0">
                <a:solidFill>
                  <a:srgbClr val="FFFFFF"/>
                </a:solidFill>
                <a:latin typeface="Verdana"/>
                <a:cs typeface="Verdana"/>
              </a:rPr>
              <a:t>votre </a:t>
            </a:r>
            <a:r>
              <a:rPr sz="2400" spc="-400" dirty="0">
                <a:solidFill>
                  <a:srgbClr val="FFFFFF"/>
                </a:solidFill>
                <a:latin typeface="Verdana"/>
                <a:cs typeface="Verdana"/>
              </a:rPr>
              <a:t>propre </a:t>
            </a:r>
            <a:r>
              <a:rPr sz="2400" spc="-245" dirty="0">
                <a:solidFill>
                  <a:srgbClr val="FFFFFF"/>
                </a:solidFill>
                <a:latin typeface="Verdana"/>
                <a:cs typeface="Verdana"/>
              </a:rPr>
              <a:t>_</a:t>
            </a:r>
            <a:r>
              <a:rPr sz="2400" spc="-310" dirty="0">
                <a:solidFill>
                  <a:srgbClr val="FFFFFF"/>
                </a:solidFill>
                <a:latin typeface="Verdana"/>
                <a:cs typeface="Verdana"/>
              </a:rPr>
              <a:t> </a:t>
            </a:r>
            <a:r>
              <a:rPr sz="2400" spc="-300" dirty="0">
                <a:solidFill>
                  <a:srgbClr val="FFFFFF"/>
                </a:solidFill>
                <a:latin typeface="Verdana"/>
                <a:cs typeface="Verdana"/>
              </a:rPr>
              <a:t>histoire.</a:t>
            </a:r>
            <a:endParaRPr sz="2400" dirty="0">
              <a:latin typeface="Verdana"/>
              <a:cs typeface="Verdana"/>
            </a:endParaRPr>
          </a:p>
          <a:p>
            <a:pPr>
              <a:lnSpc>
                <a:spcPct val="100000"/>
              </a:lnSpc>
              <a:spcBef>
                <a:spcPts val="50"/>
              </a:spcBef>
            </a:pPr>
            <a:endParaRPr sz="2600" dirty="0">
              <a:latin typeface="Verdana"/>
              <a:cs typeface="Verdana"/>
            </a:endParaRPr>
          </a:p>
          <a:p>
            <a:pPr marL="12700" marR="5080">
              <a:lnSpc>
                <a:spcPts val="1939"/>
              </a:lnSpc>
            </a:pPr>
            <a:r>
              <a:rPr sz="1800" spc="-270" dirty="0">
                <a:solidFill>
                  <a:srgbClr val="FFFFFF"/>
                </a:solidFill>
                <a:latin typeface="Verdana"/>
                <a:cs typeface="Verdana"/>
              </a:rPr>
              <a:t>vidéo </a:t>
            </a:r>
            <a:r>
              <a:rPr sz="1800" spc="-300" dirty="0">
                <a:solidFill>
                  <a:srgbClr val="FFFFFF"/>
                </a:solidFill>
                <a:latin typeface="Verdana"/>
                <a:cs typeface="Verdana"/>
              </a:rPr>
              <a:t>YouTube</a:t>
            </a:r>
            <a:r>
              <a:rPr sz="1800" spc="-240" dirty="0">
                <a:solidFill>
                  <a:srgbClr val="FFFFFF"/>
                </a:solidFill>
                <a:latin typeface="Verdana"/>
                <a:cs typeface="Verdana"/>
              </a:rPr>
              <a:t> : </a:t>
            </a:r>
            <a:r>
              <a:rPr sz="1800" u="sng" spc="-245" dirty="0">
                <a:solidFill>
                  <a:srgbClr val="FFFFFF"/>
                </a:solidFill>
                <a:uFill>
                  <a:solidFill>
                    <a:srgbClr val="FFFFFF"/>
                  </a:solidFill>
                </a:uFill>
                <a:latin typeface="Verdana"/>
                <a:cs typeface="Verdana"/>
                <a:hlinkClick r:id="rId4"/>
              </a:rPr>
              <a:t>https://www.youtube.com/watch?v=FiXbfe</a:t>
            </a:r>
            <a:r>
              <a:rPr sz="1800" spc="-245" dirty="0">
                <a:solidFill>
                  <a:srgbClr val="FFFFFF"/>
                </a:solidFill>
                <a:latin typeface="Verdana"/>
                <a:cs typeface="Verdana"/>
                <a:hlinkClick r:id="rId4"/>
              </a:rPr>
              <a:t> </a:t>
            </a:r>
            <a:r>
              <a:rPr sz="1800" u="sng" spc="-280" dirty="0">
                <a:solidFill>
                  <a:srgbClr val="FFFFFF"/>
                </a:solidFill>
                <a:uFill>
                  <a:solidFill>
                    <a:srgbClr val="FFFFFF"/>
                  </a:solidFill>
                </a:uFill>
                <a:latin typeface="Verdana"/>
                <a:cs typeface="Verdana"/>
                <a:hlinkClick r:id="rId4"/>
              </a:rPr>
              <a:t>KA-fk</a:t>
            </a:r>
            <a:endParaRPr sz="1800" dirty="0">
              <a:latin typeface="Verdana"/>
              <a:cs typeface="Verdana"/>
            </a:endParaRPr>
          </a:p>
          <a:p>
            <a:pPr marL="12700" marR="131445">
              <a:lnSpc>
                <a:spcPts val="1939"/>
              </a:lnSpc>
              <a:spcBef>
                <a:spcPts val="615"/>
              </a:spcBef>
            </a:pPr>
            <a:r>
              <a:rPr sz="1800" spc="-285" dirty="0">
                <a:solidFill>
                  <a:srgbClr val="FFFFFF"/>
                </a:solidFill>
                <a:latin typeface="Verdana"/>
                <a:cs typeface="Verdana"/>
              </a:rPr>
              <a:t>Téléchargement </a:t>
            </a:r>
            <a:r>
              <a:rPr sz="1800" spc="-235" dirty="0">
                <a:solidFill>
                  <a:srgbClr val="FFFFFF"/>
                </a:solidFill>
                <a:latin typeface="Verdana"/>
                <a:cs typeface="Verdana"/>
              </a:rPr>
              <a:t>gratuit </a:t>
            </a:r>
            <a:r>
              <a:rPr sz="1800" spc="-310" dirty="0">
                <a:solidFill>
                  <a:srgbClr val="FFFFFF"/>
                </a:solidFill>
                <a:latin typeface="Verdana"/>
                <a:cs typeface="Verdana"/>
              </a:rPr>
              <a:t>ici : </a:t>
            </a:r>
            <a:r>
              <a:rPr sz="1800" u="sng" spc="-245" dirty="0">
                <a:solidFill>
                  <a:srgbClr val="FFFFFF"/>
                </a:solidFill>
                <a:uFill>
                  <a:solidFill>
                    <a:srgbClr val="FFFFFF"/>
                  </a:solidFill>
                </a:uFill>
                <a:latin typeface="Verdana"/>
                <a:cs typeface="Verdana"/>
                <a:hlinkClick r:id="rId5"/>
              </a:rPr>
              <a:t>https://www.audacityteam.org/download/</a:t>
            </a:r>
            <a:endParaRPr sz="1800" dirty="0">
              <a:latin typeface="Verdana"/>
              <a:cs typeface="Verdana"/>
            </a:endParaRPr>
          </a:p>
        </p:txBody>
      </p:sp>
      <p:grpSp>
        <p:nvGrpSpPr>
          <p:cNvPr id="10" name="object 10"/>
          <p:cNvGrpSpPr/>
          <p:nvPr/>
        </p:nvGrpSpPr>
        <p:grpSpPr>
          <a:xfrm>
            <a:off x="5256267" y="1543808"/>
            <a:ext cx="6233795" cy="3766185"/>
            <a:chOff x="5256267" y="1543808"/>
            <a:chExt cx="6233795" cy="3766185"/>
          </a:xfrm>
        </p:grpSpPr>
        <p:sp>
          <p:nvSpPr>
            <p:cNvPr id="11" name="object 11"/>
            <p:cNvSpPr/>
            <p:nvPr/>
          </p:nvSpPr>
          <p:spPr>
            <a:xfrm>
              <a:off x="5256267" y="1543808"/>
              <a:ext cx="6233173" cy="3765811"/>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362956" y="1636775"/>
              <a:ext cx="6015101" cy="3584448"/>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7031" y="1181100"/>
            <a:ext cx="9582912" cy="46893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200" y="2846019"/>
            <a:ext cx="4344543" cy="1594667"/>
          </a:xfrm>
          <a:prstGeom prst="rect">
            <a:avLst/>
          </a:prstGeom>
        </p:spPr>
        <p:txBody>
          <a:bodyPr vert="horz" wrap="square" lIns="0" tIns="106045" rIns="0" bIns="0" rtlCol="0">
            <a:spAutoFit/>
          </a:bodyPr>
          <a:lstStyle/>
          <a:p>
            <a:pPr marL="43180" marR="5080" indent="-30480">
              <a:lnSpc>
                <a:spcPts val="5830"/>
              </a:lnSpc>
              <a:spcBef>
                <a:spcPts val="835"/>
              </a:spcBef>
            </a:pPr>
            <a:r>
              <a:rPr sz="5400" spc="-575" dirty="0">
                <a:solidFill>
                  <a:srgbClr val="E0AD44"/>
                </a:solidFill>
                <a:latin typeface="Verdana"/>
                <a:cs typeface="Verdana"/>
              </a:rPr>
              <a:t>Fonctionnalités </a:t>
            </a:r>
            <a:r>
              <a:rPr sz="5400" spc="-555" dirty="0">
                <a:solidFill>
                  <a:srgbClr val="E0AD44"/>
                </a:solidFill>
                <a:latin typeface="Verdana"/>
                <a:cs typeface="Verdana"/>
              </a:rPr>
              <a:t>d' </a:t>
            </a:r>
            <a:endParaRPr sz="5400" dirty="0">
              <a:latin typeface="Verdana"/>
              <a:cs typeface="Verdana"/>
            </a:endParaRPr>
          </a:p>
        </p:txBody>
      </p:sp>
      <p:sp>
        <p:nvSpPr>
          <p:cNvPr id="4" name="object 4"/>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grpSp>
        <p:nvGrpSpPr>
          <p:cNvPr id="5" name="object 5"/>
          <p:cNvGrpSpPr/>
          <p:nvPr/>
        </p:nvGrpSpPr>
        <p:grpSpPr>
          <a:xfrm>
            <a:off x="2023872" y="387095"/>
            <a:ext cx="4226560" cy="6036945"/>
            <a:chOff x="2023872" y="387095"/>
            <a:chExt cx="4226560" cy="6036945"/>
          </a:xfrm>
        </p:grpSpPr>
        <p:sp>
          <p:nvSpPr>
            <p:cNvPr id="6" name="object 6"/>
            <p:cNvSpPr/>
            <p:nvPr/>
          </p:nvSpPr>
          <p:spPr>
            <a:xfrm>
              <a:off x="4652772" y="2286000"/>
              <a:ext cx="0" cy="2286000"/>
            </a:xfrm>
            <a:custGeom>
              <a:avLst/>
              <a:gdLst/>
              <a:ahLst/>
              <a:cxnLst/>
              <a:rect l="l" t="t" r="r" b="b"/>
              <a:pathLst>
                <a:path h="2286000">
                  <a:moveTo>
                    <a:pt x="0" y="0"/>
                  </a:moveTo>
                  <a:lnTo>
                    <a:pt x="0" y="2286000"/>
                  </a:lnTo>
                </a:path>
              </a:pathLst>
            </a:custGeom>
            <a:ln w="15875">
              <a:solidFill>
                <a:srgbClr val="FFFFFF"/>
              </a:solidFill>
            </a:ln>
          </p:spPr>
          <p:txBody>
            <a:bodyPr wrap="square" lIns="0" tIns="0" rIns="0" bIns="0" rtlCol="0"/>
            <a:lstStyle/>
            <a:p>
              <a:endParaRPr/>
            </a:p>
          </p:txBody>
        </p:sp>
        <p:sp>
          <p:nvSpPr>
            <p:cNvPr id="7" name="object 7"/>
            <p:cNvSpPr/>
            <p:nvPr/>
          </p:nvSpPr>
          <p:spPr>
            <a:xfrm>
              <a:off x="4716779" y="387095"/>
              <a:ext cx="1426464" cy="142646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808220" y="440435"/>
              <a:ext cx="1324355" cy="132435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023872" y="1621535"/>
              <a:ext cx="1324355" cy="132588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115312" y="1674876"/>
              <a:ext cx="1222248" cy="122377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721351" y="1883663"/>
              <a:ext cx="1426464" cy="1427988"/>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12792" y="1937004"/>
              <a:ext cx="1324356" cy="132588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780788" y="4995684"/>
              <a:ext cx="1426464" cy="1427988"/>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872227" y="5049011"/>
              <a:ext cx="1324355" cy="132588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648200" y="3351275"/>
              <a:ext cx="1601724" cy="1601724"/>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4739639" y="3404616"/>
              <a:ext cx="1499615" cy="1499616"/>
            </a:xfrm>
            <a:prstGeom prst="rect">
              <a:avLst/>
            </a:prstGeom>
            <a:blipFill>
              <a:blip r:embed="rId13" cstate="print"/>
              <a:stretch>
                <a:fillRect/>
              </a:stretch>
            </a:blipFill>
          </p:spPr>
          <p:txBody>
            <a:bodyPr wrap="square" lIns="0" tIns="0" rIns="0" bIns="0" rtlCol="0"/>
            <a:lstStyle/>
            <a:p>
              <a:endParaRPr/>
            </a:p>
          </p:txBody>
        </p:sp>
      </p:grpSp>
      <p:sp>
        <p:nvSpPr>
          <p:cNvPr id="17" name="object 17"/>
          <p:cNvSpPr/>
          <p:nvPr/>
        </p:nvSpPr>
        <p:spPr>
          <a:xfrm>
            <a:off x="11375135" y="152400"/>
            <a:ext cx="461772" cy="708660"/>
          </a:xfrm>
          <a:prstGeom prst="rect">
            <a:avLst/>
          </a:prstGeom>
          <a:blipFill>
            <a:blip r:embed="rId14" cstate="print"/>
            <a:stretch>
              <a:fillRect/>
            </a:stretch>
          </a:blipFill>
        </p:spPr>
        <p:txBody>
          <a:bodyPr wrap="square" lIns="0" tIns="0" rIns="0" bIns="0" rtlCol="0"/>
          <a:lstStyle/>
          <a:p>
            <a:endParaRPr/>
          </a:p>
        </p:txBody>
      </p:sp>
      <p:sp>
        <p:nvSpPr>
          <p:cNvPr id="18" name="object 18"/>
          <p:cNvSpPr txBox="1">
            <a:spLocks noGrp="1"/>
          </p:cNvSpPr>
          <p:nvPr>
            <p:ph type="title"/>
          </p:nvPr>
        </p:nvSpPr>
        <p:spPr>
          <a:xfrm>
            <a:off x="6457315" y="611835"/>
            <a:ext cx="1170305" cy="391795"/>
          </a:xfrm>
          <a:prstGeom prst="rect">
            <a:avLst/>
          </a:prstGeom>
        </p:spPr>
        <p:txBody>
          <a:bodyPr vert="horz" wrap="square" lIns="0" tIns="12700" rIns="0" bIns="0" rtlCol="0">
            <a:spAutoFit/>
          </a:bodyPr>
          <a:lstStyle/>
          <a:p>
            <a:pPr marL="12700">
              <a:lnSpc>
                <a:spcPct val="100000"/>
              </a:lnSpc>
              <a:spcBef>
                <a:spcPts val="100"/>
              </a:spcBef>
            </a:pPr>
            <a:r>
              <a:rPr sz="2400" spc="-345" dirty="0">
                <a:solidFill>
                  <a:srgbClr val="006FC0"/>
                </a:solidFill>
              </a:rPr>
              <a:t>Enregistrement </a:t>
            </a:r>
            <a:r>
              <a:rPr sz="2400" spc="-254" dirty="0">
                <a:solidFill>
                  <a:srgbClr val="006FC0"/>
                </a:solidFill>
              </a:rPr>
              <a:t>_ </a:t>
            </a:r>
            <a:r>
              <a:rPr sz="2400" spc="-350" dirty="0">
                <a:solidFill>
                  <a:srgbClr val="006FC0"/>
                </a:solidFill>
              </a:rPr>
              <a:t>_</a:t>
            </a:r>
            <a:endParaRPr sz="2400"/>
          </a:p>
        </p:txBody>
      </p:sp>
      <p:sp>
        <p:nvSpPr>
          <p:cNvPr id="19" name="object 19"/>
          <p:cNvSpPr txBox="1"/>
          <p:nvPr/>
        </p:nvSpPr>
        <p:spPr>
          <a:xfrm>
            <a:off x="6457315" y="973582"/>
            <a:ext cx="3456940" cy="299720"/>
          </a:xfrm>
          <a:prstGeom prst="rect">
            <a:avLst/>
          </a:prstGeom>
        </p:spPr>
        <p:txBody>
          <a:bodyPr vert="horz" wrap="square" lIns="0" tIns="12700" rIns="0" bIns="0" rtlCol="0">
            <a:spAutoFit/>
          </a:bodyPr>
          <a:lstStyle/>
          <a:p>
            <a:pPr marL="12700">
              <a:lnSpc>
                <a:spcPct val="100000"/>
              </a:lnSpc>
              <a:spcBef>
                <a:spcPts val="100"/>
              </a:spcBef>
            </a:pPr>
            <a:r>
              <a:rPr sz="1800" spc="-245" dirty="0">
                <a:solidFill>
                  <a:srgbClr val="FFFFFF"/>
                </a:solidFill>
                <a:latin typeface="Verdana"/>
                <a:cs typeface="Verdana"/>
              </a:rPr>
              <a:t>Audacity </a:t>
            </a:r>
            <a:r>
              <a:rPr sz="1800" spc="-240" dirty="0">
                <a:solidFill>
                  <a:srgbClr val="FFFFFF"/>
                </a:solidFill>
                <a:latin typeface="Verdana"/>
                <a:cs typeface="Verdana"/>
              </a:rPr>
              <a:t>peut </a:t>
            </a:r>
            <a:r>
              <a:rPr sz="1800" spc="-250" dirty="0">
                <a:solidFill>
                  <a:srgbClr val="FFFFFF"/>
                </a:solidFill>
                <a:latin typeface="Verdana"/>
                <a:cs typeface="Verdana"/>
              </a:rPr>
              <a:t>enregistrer de l' </a:t>
            </a:r>
            <a:r>
              <a:rPr sz="1800" spc="-260" dirty="0">
                <a:solidFill>
                  <a:srgbClr val="FFFFFF"/>
                </a:solidFill>
                <a:latin typeface="Verdana"/>
                <a:cs typeface="Verdana"/>
              </a:rPr>
              <a:t>audio en </a:t>
            </a:r>
            <a:r>
              <a:rPr sz="1800" spc="-204" dirty="0">
                <a:solidFill>
                  <a:srgbClr val="FFFFFF"/>
                </a:solidFill>
                <a:latin typeface="Verdana"/>
                <a:cs typeface="Verdana"/>
              </a:rPr>
              <a:t>direct </a:t>
            </a:r>
            <a:r>
              <a:rPr sz="1800" spc="-275" dirty="0">
                <a:solidFill>
                  <a:srgbClr val="FFFFFF"/>
                </a:solidFill>
                <a:latin typeface="Verdana"/>
                <a:cs typeface="Verdana"/>
              </a:rPr>
              <a:t>via</a:t>
            </a:r>
            <a:r>
              <a:rPr sz="1800" spc="-240" dirty="0">
                <a:solidFill>
                  <a:srgbClr val="FFFFFF"/>
                </a:solidFill>
                <a:latin typeface="Verdana"/>
                <a:cs typeface="Verdana"/>
              </a:rPr>
              <a:t> </a:t>
            </a:r>
            <a:r>
              <a:rPr sz="1800" spc="-265" dirty="0">
                <a:solidFill>
                  <a:srgbClr val="FFFFFF"/>
                </a:solidFill>
                <a:latin typeface="Verdana"/>
                <a:cs typeface="Verdana"/>
              </a:rPr>
              <a:t>un</a:t>
            </a:r>
            <a:endParaRPr sz="1800">
              <a:latin typeface="Verdana"/>
              <a:cs typeface="Verdana"/>
            </a:endParaRPr>
          </a:p>
        </p:txBody>
      </p:sp>
      <p:sp>
        <p:nvSpPr>
          <p:cNvPr id="20" name="object 20"/>
          <p:cNvSpPr txBox="1"/>
          <p:nvPr/>
        </p:nvSpPr>
        <p:spPr>
          <a:xfrm>
            <a:off x="6457315" y="1165605"/>
            <a:ext cx="2734945" cy="299720"/>
          </a:xfrm>
          <a:prstGeom prst="rect">
            <a:avLst/>
          </a:prstGeom>
        </p:spPr>
        <p:txBody>
          <a:bodyPr vert="horz" wrap="square" lIns="0" tIns="12700" rIns="0" bIns="0" rtlCol="0">
            <a:spAutoFit/>
          </a:bodyPr>
          <a:lstStyle/>
          <a:p>
            <a:pPr marL="12700">
              <a:lnSpc>
                <a:spcPct val="100000"/>
              </a:lnSpc>
              <a:spcBef>
                <a:spcPts val="100"/>
              </a:spcBef>
            </a:pPr>
            <a:r>
              <a:rPr sz="1800" spc="-275" dirty="0">
                <a:solidFill>
                  <a:srgbClr val="FFFFFF"/>
                </a:solidFill>
                <a:latin typeface="Verdana"/>
                <a:cs typeface="Verdana"/>
              </a:rPr>
              <a:t>microphone </a:t>
            </a:r>
            <a:r>
              <a:rPr sz="1800" spc="-270" dirty="0">
                <a:solidFill>
                  <a:srgbClr val="FFFFFF"/>
                </a:solidFill>
                <a:latin typeface="Verdana"/>
                <a:cs typeface="Verdana"/>
              </a:rPr>
              <a:t>ou table de </a:t>
            </a:r>
            <a:r>
              <a:rPr sz="1800" spc="-280" dirty="0">
                <a:solidFill>
                  <a:srgbClr val="FFFFFF"/>
                </a:solidFill>
                <a:latin typeface="Verdana"/>
                <a:cs typeface="Verdana"/>
              </a:rPr>
              <a:t>mixage, </a:t>
            </a:r>
            <a:r>
              <a:rPr sz="1800" spc="-270" dirty="0">
                <a:solidFill>
                  <a:srgbClr val="FFFFFF"/>
                </a:solidFill>
                <a:latin typeface="Verdana"/>
                <a:cs typeface="Verdana"/>
              </a:rPr>
              <a:t>ou</a:t>
            </a:r>
            <a:r>
              <a:rPr sz="1800" spc="-114" dirty="0">
                <a:solidFill>
                  <a:srgbClr val="FFFFFF"/>
                </a:solidFill>
                <a:latin typeface="Verdana"/>
                <a:cs typeface="Verdana"/>
              </a:rPr>
              <a:t> </a:t>
            </a:r>
            <a:r>
              <a:rPr sz="1800" spc="-190" dirty="0">
                <a:solidFill>
                  <a:srgbClr val="FFFFFF"/>
                </a:solidFill>
                <a:latin typeface="Verdana"/>
                <a:cs typeface="Verdana"/>
              </a:rPr>
              <a:t>numériser</a:t>
            </a:r>
            <a:endParaRPr sz="1800">
              <a:latin typeface="Verdana"/>
              <a:cs typeface="Verdana"/>
            </a:endParaRPr>
          </a:p>
        </p:txBody>
      </p:sp>
      <p:sp>
        <p:nvSpPr>
          <p:cNvPr id="21" name="object 21"/>
          <p:cNvSpPr txBox="1"/>
          <p:nvPr/>
        </p:nvSpPr>
        <p:spPr>
          <a:xfrm>
            <a:off x="6457315" y="1357629"/>
            <a:ext cx="2508250" cy="299720"/>
          </a:xfrm>
          <a:prstGeom prst="rect">
            <a:avLst/>
          </a:prstGeom>
        </p:spPr>
        <p:txBody>
          <a:bodyPr vert="horz" wrap="square" lIns="0" tIns="12700" rIns="0" bIns="0" rtlCol="0">
            <a:spAutoFit/>
          </a:bodyPr>
          <a:lstStyle/>
          <a:p>
            <a:pPr marL="12700">
              <a:lnSpc>
                <a:spcPct val="100000"/>
              </a:lnSpc>
              <a:spcBef>
                <a:spcPts val="100"/>
              </a:spcBef>
            </a:pPr>
            <a:r>
              <a:rPr sz="1800" spc="-235" dirty="0">
                <a:solidFill>
                  <a:srgbClr val="FFFFFF"/>
                </a:solidFill>
                <a:latin typeface="Verdana"/>
                <a:cs typeface="Verdana"/>
              </a:rPr>
              <a:t>enregistrements </a:t>
            </a:r>
            <a:r>
              <a:rPr sz="1800" spc="-285" dirty="0">
                <a:solidFill>
                  <a:srgbClr val="FFFFFF"/>
                </a:solidFill>
                <a:latin typeface="Verdana"/>
                <a:cs typeface="Verdana"/>
              </a:rPr>
              <a:t>d' </a:t>
            </a:r>
            <a:r>
              <a:rPr sz="1800" spc="-245" dirty="0">
                <a:solidFill>
                  <a:srgbClr val="FFFFFF"/>
                </a:solidFill>
                <a:latin typeface="Verdana"/>
                <a:cs typeface="Verdana"/>
              </a:rPr>
              <a:t>autres</a:t>
            </a:r>
            <a:r>
              <a:rPr sz="1800" spc="-254" dirty="0">
                <a:solidFill>
                  <a:srgbClr val="FFFFFF"/>
                </a:solidFill>
                <a:latin typeface="Verdana"/>
                <a:cs typeface="Verdana"/>
              </a:rPr>
              <a:t> </a:t>
            </a:r>
            <a:r>
              <a:rPr sz="1800" spc="-285" dirty="0">
                <a:solidFill>
                  <a:srgbClr val="FFFFFF"/>
                </a:solidFill>
                <a:latin typeface="Verdana"/>
                <a:cs typeface="Verdana"/>
              </a:rPr>
              <a:t>médias.</a:t>
            </a:r>
            <a:endParaRPr sz="1800">
              <a:latin typeface="Verdana"/>
              <a:cs typeface="Verdana"/>
            </a:endParaRPr>
          </a:p>
        </p:txBody>
      </p:sp>
      <p:sp>
        <p:nvSpPr>
          <p:cNvPr id="22" name="object 22"/>
          <p:cNvSpPr txBox="1"/>
          <p:nvPr/>
        </p:nvSpPr>
        <p:spPr>
          <a:xfrm>
            <a:off x="6477380" y="1951482"/>
            <a:ext cx="3792220" cy="2729230"/>
          </a:xfrm>
          <a:prstGeom prst="rect">
            <a:avLst/>
          </a:prstGeom>
        </p:spPr>
        <p:txBody>
          <a:bodyPr vert="horz" wrap="square" lIns="0" tIns="12700" rIns="0" bIns="0" rtlCol="0">
            <a:spAutoFit/>
          </a:bodyPr>
          <a:lstStyle/>
          <a:p>
            <a:pPr marL="12700">
              <a:lnSpc>
                <a:spcPct val="100000"/>
              </a:lnSpc>
              <a:spcBef>
                <a:spcPts val="100"/>
              </a:spcBef>
            </a:pPr>
            <a:r>
              <a:rPr sz="2400" spc="-325" dirty="0">
                <a:solidFill>
                  <a:srgbClr val="2D75B5"/>
                </a:solidFill>
                <a:latin typeface="Verdana"/>
                <a:cs typeface="Verdana"/>
              </a:rPr>
              <a:t>Exporter </a:t>
            </a:r>
            <a:r>
              <a:rPr sz="2400" spc="-175" dirty="0">
                <a:solidFill>
                  <a:srgbClr val="2D75B5"/>
                </a:solidFill>
                <a:latin typeface="Verdana"/>
                <a:cs typeface="Verdana"/>
              </a:rPr>
              <a:t>/</a:t>
            </a:r>
            <a:r>
              <a:rPr sz="2400" spc="-275" dirty="0">
                <a:solidFill>
                  <a:srgbClr val="2D75B5"/>
                </a:solidFill>
                <a:latin typeface="Verdana"/>
                <a:cs typeface="Verdana"/>
              </a:rPr>
              <a:t> </a:t>
            </a:r>
            <a:r>
              <a:rPr sz="2400" spc="-395" dirty="0">
                <a:solidFill>
                  <a:srgbClr val="2D75B5"/>
                </a:solidFill>
                <a:latin typeface="Verdana"/>
                <a:cs typeface="Verdana"/>
              </a:rPr>
              <a:t>Importer</a:t>
            </a:r>
            <a:endParaRPr sz="2400">
              <a:latin typeface="Verdana"/>
              <a:cs typeface="Verdana"/>
            </a:endParaRPr>
          </a:p>
          <a:p>
            <a:pPr marL="12700" marR="5080">
              <a:lnSpc>
                <a:spcPct val="100600"/>
              </a:lnSpc>
            </a:pPr>
            <a:r>
              <a:rPr sz="1800" spc="-295" dirty="0">
                <a:solidFill>
                  <a:srgbClr val="FFFFFF"/>
                </a:solidFill>
                <a:latin typeface="Verdana"/>
                <a:cs typeface="Verdana"/>
              </a:rPr>
              <a:t>Importez, </a:t>
            </a:r>
            <a:r>
              <a:rPr sz="1800" spc="-210" dirty="0">
                <a:solidFill>
                  <a:srgbClr val="FFFFFF"/>
                </a:solidFill>
                <a:latin typeface="Verdana"/>
                <a:cs typeface="Verdana"/>
              </a:rPr>
              <a:t>éditez </a:t>
            </a:r>
            <a:r>
              <a:rPr sz="1800" spc="-300" dirty="0">
                <a:solidFill>
                  <a:srgbClr val="FFFFFF"/>
                </a:solidFill>
                <a:latin typeface="Verdana"/>
                <a:cs typeface="Verdana"/>
              </a:rPr>
              <a:t>et </a:t>
            </a:r>
            <a:r>
              <a:rPr sz="1800" spc="-270" dirty="0">
                <a:solidFill>
                  <a:srgbClr val="FFFFFF"/>
                </a:solidFill>
                <a:latin typeface="Verdana"/>
                <a:cs typeface="Verdana"/>
              </a:rPr>
              <a:t>combinez des </a:t>
            </a:r>
            <a:r>
              <a:rPr sz="1800" spc="-165" dirty="0">
                <a:solidFill>
                  <a:srgbClr val="FFFFFF"/>
                </a:solidFill>
                <a:latin typeface="Verdana"/>
                <a:cs typeface="Verdana"/>
              </a:rPr>
              <a:t>fichiers audio. </a:t>
            </a:r>
            <a:r>
              <a:rPr sz="1800" spc="-245" dirty="0">
                <a:solidFill>
                  <a:srgbClr val="FFFFFF"/>
                </a:solidFill>
                <a:latin typeface="Verdana"/>
                <a:cs typeface="Verdana"/>
              </a:rPr>
              <a:t>Exportez </a:t>
            </a:r>
            <a:r>
              <a:rPr sz="1800" spc="-305" dirty="0">
                <a:solidFill>
                  <a:srgbClr val="FFFFFF"/>
                </a:solidFill>
                <a:latin typeface="Verdana"/>
                <a:cs typeface="Verdana"/>
              </a:rPr>
              <a:t>vos </a:t>
            </a:r>
            <a:r>
              <a:rPr sz="1800" spc="-235" dirty="0">
                <a:solidFill>
                  <a:srgbClr val="FFFFFF"/>
                </a:solidFill>
                <a:latin typeface="Verdana"/>
                <a:cs typeface="Verdana"/>
              </a:rPr>
              <a:t>enregistrements </a:t>
            </a:r>
            <a:r>
              <a:rPr sz="1800" spc="-215" dirty="0">
                <a:solidFill>
                  <a:srgbClr val="FFFFFF"/>
                </a:solidFill>
                <a:latin typeface="Verdana"/>
                <a:cs typeface="Verdana"/>
              </a:rPr>
              <a:t>dans de </a:t>
            </a:r>
            <a:r>
              <a:rPr sz="1800" spc="-355" dirty="0">
                <a:solidFill>
                  <a:srgbClr val="FFFFFF"/>
                </a:solidFill>
                <a:latin typeface="Verdana"/>
                <a:cs typeface="Verdana"/>
              </a:rPr>
              <a:t>nombreux </a:t>
            </a:r>
            <a:r>
              <a:rPr sz="1800" spc="-235" dirty="0">
                <a:solidFill>
                  <a:srgbClr val="FFFFFF"/>
                </a:solidFill>
                <a:latin typeface="Verdana"/>
                <a:cs typeface="Verdana"/>
              </a:rPr>
              <a:t>formats de </a:t>
            </a:r>
            <a:r>
              <a:rPr sz="1800" spc="-150" dirty="0">
                <a:solidFill>
                  <a:srgbClr val="FFFFFF"/>
                </a:solidFill>
                <a:latin typeface="Verdana"/>
                <a:cs typeface="Verdana"/>
              </a:rPr>
              <a:t>fichiers </a:t>
            </a:r>
            <a:r>
              <a:rPr sz="1800" spc="-210" dirty="0">
                <a:solidFill>
                  <a:srgbClr val="FFFFFF"/>
                </a:solidFill>
                <a:latin typeface="Verdana"/>
                <a:cs typeface="Verdana"/>
              </a:rPr>
              <a:t>différents , </a:t>
            </a:r>
            <a:r>
              <a:rPr sz="1800" spc="-229" dirty="0">
                <a:solidFill>
                  <a:srgbClr val="FFFFFF"/>
                </a:solidFill>
                <a:latin typeface="Verdana"/>
                <a:cs typeface="Verdana"/>
              </a:rPr>
              <a:t>y compris </a:t>
            </a:r>
            <a:r>
              <a:rPr sz="1800" spc="-225" dirty="0">
                <a:solidFill>
                  <a:srgbClr val="FFFFFF"/>
                </a:solidFill>
                <a:latin typeface="Verdana"/>
                <a:cs typeface="Verdana"/>
              </a:rPr>
              <a:t>plusieurs </a:t>
            </a:r>
            <a:r>
              <a:rPr sz="1800" spc="-140" dirty="0">
                <a:solidFill>
                  <a:srgbClr val="FFFFFF"/>
                </a:solidFill>
                <a:latin typeface="Verdana"/>
                <a:cs typeface="Verdana"/>
              </a:rPr>
              <a:t>fichiers </a:t>
            </a:r>
            <a:r>
              <a:rPr sz="1800" spc="-180" dirty="0">
                <a:solidFill>
                  <a:srgbClr val="FFFFFF"/>
                </a:solidFill>
                <a:latin typeface="Verdana"/>
                <a:cs typeface="Verdana"/>
              </a:rPr>
              <a:t>à</a:t>
            </a:r>
            <a:r>
              <a:rPr sz="1800" spc="-335" dirty="0">
                <a:solidFill>
                  <a:srgbClr val="FFFFFF"/>
                </a:solidFill>
                <a:latin typeface="Verdana"/>
                <a:cs typeface="Verdana"/>
              </a:rPr>
              <a:t> </a:t>
            </a:r>
            <a:r>
              <a:rPr sz="1800" spc="-254" dirty="0">
                <a:solidFill>
                  <a:srgbClr val="FFFFFF"/>
                </a:solidFill>
                <a:latin typeface="Verdana"/>
                <a:cs typeface="Verdana"/>
              </a:rPr>
              <a:t>une fois que.</a:t>
            </a:r>
            <a:endParaRPr sz="1800">
              <a:latin typeface="Verdana"/>
              <a:cs typeface="Verdana"/>
            </a:endParaRPr>
          </a:p>
          <a:p>
            <a:pPr>
              <a:lnSpc>
                <a:spcPct val="100000"/>
              </a:lnSpc>
              <a:spcBef>
                <a:spcPts val="50"/>
              </a:spcBef>
            </a:pPr>
            <a:endParaRPr sz="2650">
              <a:latin typeface="Verdana"/>
              <a:cs typeface="Verdana"/>
            </a:endParaRPr>
          </a:p>
          <a:p>
            <a:pPr marL="39370">
              <a:lnSpc>
                <a:spcPct val="100000"/>
              </a:lnSpc>
              <a:spcBef>
                <a:spcPts val="5"/>
              </a:spcBef>
            </a:pPr>
            <a:r>
              <a:rPr sz="2400" spc="-280" dirty="0">
                <a:solidFill>
                  <a:srgbClr val="2D75B5"/>
                </a:solidFill>
                <a:latin typeface="Verdana"/>
                <a:cs typeface="Verdana"/>
              </a:rPr>
              <a:t>Édition</a:t>
            </a:r>
            <a:endParaRPr sz="2400">
              <a:latin typeface="Verdana"/>
              <a:cs typeface="Verdana"/>
            </a:endParaRPr>
          </a:p>
          <a:p>
            <a:pPr marL="39370" marR="313055">
              <a:lnSpc>
                <a:spcPct val="80000"/>
              </a:lnSpc>
              <a:spcBef>
                <a:spcPts val="550"/>
              </a:spcBef>
            </a:pPr>
            <a:r>
              <a:rPr sz="1800" spc="-245" dirty="0">
                <a:solidFill>
                  <a:srgbClr val="FFFFFF"/>
                </a:solidFill>
                <a:latin typeface="Verdana"/>
                <a:cs typeface="Verdana"/>
              </a:rPr>
              <a:t>Audacity </a:t>
            </a:r>
            <a:r>
              <a:rPr sz="1800" spc="-240" dirty="0">
                <a:solidFill>
                  <a:srgbClr val="FFFFFF"/>
                </a:solidFill>
                <a:latin typeface="Verdana"/>
                <a:cs typeface="Verdana"/>
              </a:rPr>
              <a:t>peut </a:t>
            </a:r>
            <a:r>
              <a:rPr sz="1800" spc="-250" dirty="0">
                <a:solidFill>
                  <a:srgbClr val="FFFFFF"/>
                </a:solidFill>
                <a:latin typeface="Verdana"/>
                <a:cs typeface="Verdana"/>
              </a:rPr>
              <a:t>enregistrer de l' </a:t>
            </a:r>
            <a:r>
              <a:rPr sz="1800" spc="-260" dirty="0">
                <a:solidFill>
                  <a:srgbClr val="FFFFFF"/>
                </a:solidFill>
                <a:latin typeface="Verdana"/>
                <a:cs typeface="Verdana"/>
              </a:rPr>
              <a:t>audio en </a:t>
            </a:r>
            <a:r>
              <a:rPr sz="1800" spc="-204" dirty="0">
                <a:solidFill>
                  <a:srgbClr val="FFFFFF"/>
                </a:solidFill>
                <a:latin typeface="Verdana"/>
                <a:cs typeface="Verdana"/>
              </a:rPr>
              <a:t>direct </a:t>
            </a:r>
            <a:r>
              <a:rPr sz="1800" spc="-275" dirty="0">
                <a:solidFill>
                  <a:srgbClr val="FFFFFF"/>
                </a:solidFill>
                <a:latin typeface="Verdana"/>
                <a:cs typeface="Verdana"/>
              </a:rPr>
              <a:t>via </a:t>
            </a:r>
            <a:r>
              <a:rPr sz="1800" spc="-265" dirty="0">
                <a:solidFill>
                  <a:srgbClr val="FFFFFF"/>
                </a:solidFill>
                <a:latin typeface="Verdana"/>
                <a:cs typeface="Verdana"/>
              </a:rPr>
              <a:t>un </a:t>
            </a:r>
            <a:r>
              <a:rPr sz="1800" spc="-275" dirty="0">
                <a:solidFill>
                  <a:srgbClr val="FFFFFF"/>
                </a:solidFill>
                <a:latin typeface="Verdana"/>
                <a:cs typeface="Verdana"/>
              </a:rPr>
              <a:t>microphone </a:t>
            </a:r>
            <a:r>
              <a:rPr sz="1800" spc="-270" dirty="0">
                <a:solidFill>
                  <a:srgbClr val="FFFFFF"/>
                </a:solidFill>
                <a:latin typeface="Verdana"/>
                <a:cs typeface="Verdana"/>
              </a:rPr>
              <a:t>ou une table de </a:t>
            </a:r>
            <a:r>
              <a:rPr sz="1800" spc="-280" dirty="0">
                <a:solidFill>
                  <a:srgbClr val="FFFFFF"/>
                </a:solidFill>
                <a:latin typeface="Verdana"/>
                <a:cs typeface="Verdana"/>
              </a:rPr>
              <a:t>mixage, </a:t>
            </a:r>
            <a:r>
              <a:rPr sz="1800" spc="-270" dirty="0">
                <a:solidFill>
                  <a:srgbClr val="FFFFFF"/>
                </a:solidFill>
                <a:latin typeface="Verdana"/>
                <a:cs typeface="Verdana"/>
              </a:rPr>
              <a:t>ou </a:t>
            </a:r>
            <a:r>
              <a:rPr sz="1800" spc="-190" dirty="0">
                <a:solidFill>
                  <a:srgbClr val="FFFFFF"/>
                </a:solidFill>
                <a:latin typeface="Verdana"/>
                <a:cs typeface="Verdana"/>
              </a:rPr>
              <a:t>numériser des </a:t>
            </a:r>
            <a:r>
              <a:rPr sz="1800" spc="-235" dirty="0">
                <a:solidFill>
                  <a:srgbClr val="FFFFFF"/>
                </a:solidFill>
                <a:latin typeface="Verdana"/>
                <a:cs typeface="Verdana"/>
              </a:rPr>
              <a:t>enregistrements </a:t>
            </a:r>
            <a:r>
              <a:rPr sz="1800" spc="-285" dirty="0">
                <a:solidFill>
                  <a:srgbClr val="FFFFFF"/>
                </a:solidFill>
                <a:latin typeface="Verdana"/>
                <a:cs typeface="Verdana"/>
              </a:rPr>
              <a:t>d' </a:t>
            </a:r>
            <a:r>
              <a:rPr sz="1800" spc="-245" dirty="0">
                <a:solidFill>
                  <a:srgbClr val="FFFFFF"/>
                </a:solidFill>
                <a:latin typeface="Verdana"/>
                <a:cs typeface="Verdana"/>
              </a:rPr>
              <a:t>autres</a:t>
            </a:r>
            <a:r>
              <a:rPr sz="1800" spc="-225" dirty="0">
                <a:solidFill>
                  <a:srgbClr val="FFFFFF"/>
                </a:solidFill>
                <a:latin typeface="Verdana"/>
                <a:cs typeface="Verdana"/>
              </a:rPr>
              <a:t> </a:t>
            </a:r>
            <a:r>
              <a:rPr sz="1800" spc="-285" dirty="0">
                <a:solidFill>
                  <a:srgbClr val="FFFFFF"/>
                </a:solidFill>
                <a:latin typeface="Verdana"/>
                <a:cs typeface="Verdana"/>
              </a:rPr>
              <a:t>médias.</a:t>
            </a:r>
            <a:endParaRPr sz="1800">
              <a:latin typeface="Verdana"/>
              <a:cs typeface="Verdana"/>
            </a:endParaRPr>
          </a:p>
        </p:txBody>
      </p:sp>
      <p:sp>
        <p:nvSpPr>
          <p:cNvPr id="23" name="object 23"/>
          <p:cNvSpPr txBox="1"/>
          <p:nvPr/>
        </p:nvSpPr>
        <p:spPr>
          <a:xfrm>
            <a:off x="6504558" y="5106670"/>
            <a:ext cx="878840" cy="391160"/>
          </a:xfrm>
          <a:prstGeom prst="rect">
            <a:avLst/>
          </a:prstGeom>
        </p:spPr>
        <p:txBody>
          <a:bodyPr vert="horz" wrap="square" lIns="0" tIns="12700" rIns="0" bIns="0" rtlCol="0">
            <a:spAutoFit/>
          </a:bodyPr>
          <a:lstStyle/>
          <a:p>
            <a:pPr marL="12700">
              <a:lnSpc>
                <a:spcPct val="100000"/>
              </a:lnSpc>
              <a:spcBef>
                <a:spcPts val="100"/>
              </a:spcBef>
            </a:pPr>
            <a:r>
              <a:rPr sz="2400" spc="-225" dirty="0">
                <a:solidFill>
                  <a:srgbClr val="2D75B5"/>
                </a:solidFill>
                <a:latin typeface="Verdana"/>
                <a:cs typeface="Verdana"/>
              </a:rPr>
              <a:t>Effets </a:t>
            </a:r>
            <a:r>
              <a:rPr sz="2400" spc="-170" dirty="0">
                <a:solidFill>
                  <a:srgbClr val="2D75B5"/>
                </a:solidFill>
                <a:latin typeface="Verdana"/>
                <a:cs typeface="Verdana"/>
              </a:rPr>
              <a:t>_ </a:t>
            </a:r>
            <a:r>
              <a:rPr sz="2400" spc="-200" dirty="0">
                <a:solidFill>
                  <a:srgbClr val="2D75B5"/>
                </a:solidFill>
                <a:latin typeface="Verdana"/>
                <a:cs typeface="Verdana"/>
              </a:rPr>
              <a:t>_</a:t>
            </a:r>
            <a:endParaRPr sz="2400">
              <a:latin typeface="Verdana"/>
              <a:cs typeface="Verdana"/>
            </a:endParaRPr>
          </a:p>
        </p:txBody>
      </p:sp>
      <p:sp>
        <p:nvSpPr>
          <p:cNvPr id="24" name="object 24"/>
          <p:cNvSpPr txBox="1"/>
          <p:nvPr/>
        </p:nvSpPr>
        <p:spPr>
          <a:xfrm>
            <a:off x="6504558" y="5467908"/>
            <a:ext cx="3456940" cy="299720"/>
          </a:xfrm>
          <a:prstGeom prst="rect">
            <a:avLst/>
          </a:prstGeom>
        </p:spPr>
        <p:txBody>
          <a:bodyPr vert="horz" wrap="square" lIns="0" tIns="12700" rIns="0" bIns="0" rtlCol="0">
            <a:spAutoFit/>
          </a:bodyPr>
          <a:lstStyle/>
          <a:p>
            <a:pPr marL="12700">
              <a:lnSpc>
                <a:spcPct val="100000"/>
              </a:lnSpc>
              <a:spcBef>
                <a:spcPts val="100"/>
              </a:spcBef>
            </a:pPr>
            <a:r>
              <a:rPr sz="1800" spc="-245" dirty="0">
                <a:solidFill>
                  <a:srgbClr val="FFFFFF"/>
                </a:solidFill>
                <a:latin typeface="Verdana"/>
                <a:cs typeface="Verdana"/>
              </a:rPr>
              <a:t>Audacity </a:t>
            </a:r>
            <a:r>
              <a:rPr sz="1800" spc="-240" dirty="0">
                <a:solidFill>
                  <a:srgbClr val="FFFFFF"/>
                </a:solidFill>
                <a:latin typeface="Verdana"/>
                <a:cs typeface="Verdana"/>
              </a:rPr>
              <a:t>peut </a:t>
            </a:r>
            <a:r>
              <a:rPr sz="1800" spc="-250" dirty="0">
                <a:solidFill>
                  <a:srgbClr val="FFFFFF"/>
                </a:solidFill>
                <a:latin typeface="Verdana"/>
                <a:cs typeface="Verdana"/>
              </a:rPr>
              <a:t>enregistrer de l' </a:t>
            </a:r>
            <a:r>
              <a:rPr sz="1800" spc="-260" dirty="0">
                <a:solidFill>
                  <a:srgbClr val="FFFFFF"/>
                </a:solidFill>
                <a:latin typeface="Verdana"/>
                <a:cs typeface="Verdana"/>
              </a:rPr>
              <a:t>audio en </a:t>
            </a:r>
            <a:r>
              <a:rPr sz="1800" spc="-204" dirty="0">
                <a:solidFill>
                  <a:srgbClr val="FFFFFF"/>
                </a:solidFill>
                <a:latin typeface="Verdana"/>
                <a:cs typeface="Verdana"/>
              </a:rPr>
              <a:t>direct </a:t>
            </a:r>
            <a:r>
              <a:rPr sz="1800" spc="-275" dirty="0">
                <a:solidFill>
                  <a:srgbClr val="FFFFFF"/>
                </a:solidFill>
                <a:latin typeface="Verdana"/>
                <a:cs typeface="Verdana"/>
              </a:rPr>
              <a:t>via</a:t>
            </a:r>
            <a:r>
              <a:rPr sz="1800" spc="-240" dirty="0">
                <a:solidFill>
                  <a:srgbClr val="FFFFFF"/>
                </a:solidFill>
                <a:latin typeface="Verdana"/>
                <a:cs typeface="Verdana"/>
              </a:rPr>
              <a:t> </a:t>
            </a:r>
            <a:r>
              <a:rPr sz="1800" spc="-265" dirty="0">
                <a:solidFill>
                  <a:srgbClr val="FFFFFF"/>
                </a:solidFill>
                <a:latin typeface="Verdana"/>
                <a:cs typeface="Verdana"/>
              </a:rPr>
              <a:t>un</a:t>
            </a:r>
            <a:endParaRPr sz="1800">
              <a:latin typeface="Verdana"/>
              <a:cs typeface="Verdana"/>
            </a:endParaRPr>
          </a:p>
        </p:txBody>
      </p:sp>
      <p:sp>
        <p:nvSpPr>
          <p:cNvPr id="25" name="object 25"/>
          <p:cNvSpPr txBox="1"/>
          <p:nvPr/>
        </p:nvSpPr>
        <p:spPr>
          <a:xfrm>
            <a:off x="6504558" y="5659628"/>
            <a:ext cx="2734310" cy="300355"/>
          </a:xfrm>
          <a:prstGeom prst="rect">
            <a:avLst/>
          </a:prstGeom>
        </p:spPr>
        <p:txBody>
          <a:bodyPr vert="horz" wrap="square" lIns="0" tIns="12700" rIns="0" bIns="0" rtlCol="0">
            <a:spAutoFit/>
          </a:bodyPr>
          <a:lstStyle/>
          <a:p>
            <a:pPr marL="12700">
              <a:lnSpc>
                <a:spcPct val="100000"/>
              </a:lnSpc>
              <a:spcBef>
                <a:spcPts val="100"/>
              </a:spcBef>
            </a:pPr>
            <a:r>
              <a:rPr sz="1800" spc="-275" dirty="0">
                <a:solidFill>
                  <a:srgbClr val="FFFFFF"/>
                </a:solidFill>
                <a:latin typeface="Verdana"/>
                <a:cs typeface="Verdana"/>
              </a:rPr>
              <a:t>microphone </a:t>
            </a:r>
            <a:r>
              <a:rPr sz="1800" spc="-265" dirty="0">
                <a:solidFill>
                  <a:srgbClr val="FFFFFF"/>
                </a:solidFill>
                <a:latin typeface="Verdana"/>
                <a:cs typeface="Verdana"/>
              </a:rPr>
              <a:t>ou table de </a:t>
            </a:r>
            <a:r>
              <a:rPr sz="1800" spc="-275" dirty="0">
                <a:solidFill>
                  <a:srgbClr val="FFFFFF"/>
                </a:solidFill>
                <a:latin typeface="Verdana"/>
                <a:cs typeface="Verdana"/>
              </a:rPr>
              <a:t>mixage, </a:t>
            </a:r>
            <a:r>
              <a:rPr sz="1800" spc="-265" dirty="0">
                <a:solidFill>
                  <a:srgbClr val="FFFFFF"/>
                </a:solidFill>
                <a:latin typeface="Verdana"/>
                <a:cs typeface="Verdana"/>
              </a:rPr>
              <a:t>ou</a:t>
            </a:r>
            <a:r>
              <a:rPr sz="1800" spc="-220" dirty="0">
                <a:solidFill>
                  <a:srgbClr val="FFFFFF"/>
                </a:solidFill>
                <a:latin typeface="Verdana"/>
                <a:cs typeface="Verdana"/>
              </a:rPr>
              <a:t> </a:t>
            </a:r>
            <a:r>
              <a:rPr sz="1800" spc="-185" dirty="0">
                <a:solidFill>
                  <a:srgbClr val="FFFFFF"/>
                </a:solidFill>
                <a:latin typeface="Verdana"/>
                <a:cs typeface="Verdana"/>
              </a:rPr>
              <a:t>numériser</a:t>
            </a:r>
            <a:endParaRPr sz="1800">
              <a:latin typeface="Verdana"/>
              <a:cs typeface="Verdana"/>
            </a:endParaRPr>
          </a:p>
        </p:txBody>
      </p:sp>
      <p:sp>
        <p:nvSpPr>
          <p:cNvPr id="26" name="object 26"/>
          <p:cNvSpPr txBox="1"/>
          <p:nvPr/>
        </p:nvSpPr>
        <p:spPr>
          <a:xfrm>
            <a:off x="6504558" y="5852261"/>
            <a:ext cx="2508250" cy="299720"/>
          </a:xfrm>
          <a:prstGeom prst="rect">
            <a:avLst/>
          </a:prstGeom>
        </p:spPr>
        <p:txBody>
          <a:bodyPr vert="horz" wrap="square" lIns="0" tIns="12700" rIns="0" bIns="0" rtlCol="0">
            <a:spAutoFit/>
          </a:bodyPr>
          <a:lstStyle/>
          <a:p>
            <a:pPr marL="12700">
              <a:lnSpc>
                <a:spcPct val="100000"/>
              </a:lnSpc>
              <a:spcBef>
                <a:spcPts val="100"/>
              </a:spcBef>
            </a:pPr>
            <a:r>
              <a:rPr sz="1800" spc="-235" dirty="0">
                <a:solidFill>
                  <a:srgbClr val="FFFFFF"/>
                </a:solidFill>
                <a:latin typeface="Verdana"/>
                <a:cs typeface="Verdana"/>
              </a:rPr>
              <a:t>enregistrements </a:t>
            </a:r>
            <a:r>
              <a:rPr sz="1800" spc="-285" dirty="0">
                <a:solidFill>
                  <a:srgbClr val="FFFFFF"/>
                </a:solidFill>
                <a:latin typeface="Verdana"/>
                <a:cs typeface="Verdana"/>
              </a:rPr>
              <a:t>d' </a:t>
            </a:r>
            <a:r>
              <a:rPr sz="1800" spc="-245" dirty="0">
                <a:solidFill>
                  <a:srgbClr val="FFFFFF"/>
                </a:solidFill>
                <a:latin typeface="Verdana"/>
                <a:cs typeface="Verdana"/>
              </a:rPr>
              <a:t>autres</a:t>
            </a:r>
            <a:r>
              <a:rPr sz="1800" spc="-254" dirty="0">
                <a:solidFill>
                  <a:srgbClr val="FFFFFF"/>
                </a:solidFill>
                <a:latin typeface="Verdana"/>
                <a:cs typeface="Verdana"/>
              </a:rPr>
              <a:t> </a:t>
            </a:r>
            <a:r>
              <a:rPr sz="1800" spc="-285" dirty="0">
                <a:solidFill>
                  <a:srgbClr val="FFFFFF"/>
                </a:solidFill>
                <a:latin typeface="Verdana"/>
                <a:cs typeface="Verdana"/>
              </a:rPr>
              <a:t>médias.</a:t>
            </a:r>
            <a:endParaRPr sz="1800">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4594859" y="3681983"/>
              <a:ext cx="7597140" cy="317601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838300" y="0"/>
            <a:ext cx="2895499" cy="574675"/>
          </a:xfrm>
          <a:prstGeom prst="rect">
            <a:avLst/>
          </a:prstGeom>
        </p:spPr>
        <p:txBody>
          <a:bodyPr vert="horz" wrap="square" lIns="0" tIns="12700" rIns="0" bIns="0" rtlCol="0">
            <a:spAutoFit/>
          </a:bodyPr>
          <a:lstStyle/>
          <a:p>
            <a:pPr marL="12700">
              <a:lnSpc>
                <a:spcPct val="100000"/>
              </a:lnSpc>
              <a:spcBef>
                <a:spcPts val="100"/>
              </a:spcBef>
            </a:pPr>
            <a:r>
              <a:rPr sz="3600" spc="-450" dirty="0"/>
              <a:t>Lig </a:t>
            </a:r>
            <a:r>
              <a:rPr sz="3600" spc="-605" dirty="0"/>
              <a:t>h </a:t>
            </a:r>
            <a:r>
              <a:rPr sz="3600" spc="-440" dirty="0"/>
              <a:t>tw </a:t>
            </a:r>
            <a:r>
              <a:rPr sz="3600" spc="-450" dirty="0"/>
              <a:t>o </a:t>
            </a:r>
            <a:r>
              <a:rPr sz="3600" spc="-415" dirty="0"/>
              <a:t>rks</a:t>
            </a:r>
            <a:endParaRPr sz="3600" dirty="0"/>
          </a:p>
        </p:txBody>
      </p:sp>
      <p:sp>
        <p:nvSpPr>
          <p:cNvPr id="7" name="object 7"/>
          <p:cNvSpPr txBox="1"/>
          <p:nvPr/>
        </p:nvSpPr>
        <p:spPr>
          <a:xfrm>
            <a:off x="838200" y="1371600"/>
            <a:ext cx="4947285" cy="3051810"/>
          </a:xfrm>
          <a:prstGeom prst="rect">
            <a:avLst/>
          </a:prstGeom>
        </p:spPr>
        <p:txBody>
          <a:bodyPr vert="horz" wrap="square" lIns="0" tIns="60960" rIns="0" bIns="0" rtlCol="0">
            <a:spAutoFit/>
          </a:bodyPr>
          <a:lstStyle/>
          <a:p>
            <a:pPr marL="12700" marR="5080">
              <a:lnSpc>
                <a:spcPts val="3020"/>
              </a:lnSpc>
              <a:spcBef>
                <a:spcPts val="480"/>
              </a:spcBef>
            </a:pPr>
            <a:r>
              <a:rPr sz="2800" spc="-170" dirty="0">
                <a:solidFill>
                  <a:srgbClr val="FFFFFF"/>
                </a:solidFill>
                <a:latin typeface="Verdana"/>
                <a:cs typeface="Verdana"/>
              </a:rPr>
              <a:t>est </a:t>
            </a:r>
            <a:r>
              <a:rPr sz="2800" spc="-459" dirty="0">
                <a:solidFill>
                  <a:srgbClr val="FFFFFF"/>
                </a:solidFill>
                <a:latin typeface="Verdana"/>
                <a:cs typeface="Verdana"/>
              </a:rPr>
              <a:t>un </a:t>
            </a:r>
            <a:r>
              <a:rPr sz="2800" spc="-335" dirty="0">
                <a:solidFill>
                  <a:srgbClr val="FFFFFF"/>
                </a:solidFill>
                <a:latin typeface="Verdana"/>
                <a:cs typeface="Verdana"/>
              </a:rPr>
              <a:t>éditeur </a:t>
            </a:r>
            <a:r>
              <a:rPr sz="2800" spc="-400" dirty="0">
                <a:solidFill>
                  <a:srgbClr val="FFFFFF"/>
                </a:solidFill>
                <a:latin typeface="Verdana"/>
                <a:cs typeface="Verdana"/>
              </a:rPr>
              <a:t>vidéo </a:t>
            </a:r>
            <a:r>
              <a:rPr sz="2800" spc="-415" dirty="0">
                <a:solidFill>
                  <a:srgbClr val="FFFFFF"/>
                </a:solidFill>
                <a:latin typeface="Verdana"/>
                <a:cs typeface="Verdana"/>
              </a:rPr>
              <a:t>primé </a:t>
            </a:r>
            <a:r>
              <a:rPr sz="2800" spc="-470" dirty="0">
                <a:solidFill>
                  <a:srgbClr val="FFFFFF"/>
                </a:solidFill>
                <a:latin typeface="Verdana"/>
                <a:cs typeface="Verdana"/>
              </a:rPr>
              <a:t>et </a:t>
            </a:r>
            <a:r>
              <a:rPr sz="2800" spc="-370" dirty="0">
                <a:solidFill>
                  <a:srgbClr val="FFFFFF"/>
                </a:solidFill>
                <a:latin typeface="Verdana"/>
                <a:cs typeface="Verdana"/>
              </a:rPr>
              <a:t>facile à </a:t>
            </a:r>
            <a:r>
              <a:rPr sz="2800" spc="-365" dirty="0">
                <a:solidFill>
                  <a:srgbClr val="FFFFFF"/>
                </a:solidFill>
                <a:latin typeface="Verdana"/>
                <a:cs typeface="Verdana"/>
              </a:rPr>
              <a:t>utiliser </a:t>
            </a:r>
            <a:r>
              <a:rPr sz="2800" spc="-315" dirty="0">
                <a:solidFill>
                  <a:srgbClr val="FFFFFF"/>
                </a:solidFill>
                <a:latin typeface="Verdana"/>
                <a:cs typeface="Verdana"/>
              </a:rPr>
              <a:t>avec </a:t>
            </a:r>
            <a:r>
              <a:rPr sz="2800" spc="-415" dirty="0">
                <a:solidFill>
                  <a:srgbClr val="FFFFFF"/>
                </a:solidFill>
                <a:latin typeface="Verdana"/>
                <a:cs typeface="Verdana"/>
              </a:rPr>
              <a:t>une </a:t>
            </a:r>
            <a:r>
              <a:rPr sz="2800" spc="-315" dirty="0">
                <a:solidFill>
                  <a:srgbClr val="FFFFFF"/>
                </a:solidFill>
                <a:latin typeface="Verdana"/>
                <a:cs typeface="Verdana"/>
              </a:rPr>
              <a:t>interface </a:t>
            </a:r>
            <a:r>
              <a:rPr sz="2800" spc="-350" dirty="0">
                <a:solidFill>
                  <a:srgbClr val="FFFFFF"/>
                </a:solidFill>
                <a:latin typeface="Verdana"/>
                <a:cs typeface="Verdana"/>
              </a:rPr>
              <a:t>simple </a:t>
            </a:r>
            <a:r>
              <a:rPr sz="2800" spc="-300" dirty="0">
                <a:solidFill>
                  <a:srgbClr val="FFFFFF"/>
                </a:solidFill>
                <a:latin typeface="Verdana"/>
                <a:cs typeface="Verdana"/>
              </a:rPr>
              <a:t>qui </a:t>
            </a:r>
            <a:r>
              <a:rPr sz="2800" spc="-500" dirty="0">
                <a:solidFill>
                  <a:srgbClr val="FFFFFF"/>
                </a:solidFill>
                <a:latin typeface="Verdana"/>
                <a:cs typeface="Verdana"/>
              </a:rPr>
              <a:t>vous permet </a:t>
            </a:r>
            <a:r>
              <a:rPr sz="2800" spc="-285" dirty="0">
                <a:solidFill>
                  <a:srgbClr val="FFFFFF"/>
                </a:solidFill>
                <a:latin typeface="Verdana"/>
                <a:cs typeface="Verdana"/>
              </a:rPr>
              <a:t>de </a:t>
            </a:r>
            <a:r>
              <a:rPr sz="2800" spc="-280" dirty="0">
                <a:solidFill>
                  <a:srgbClr val="FFFFFF"/>
                </a:solidFill>
                <a:latin typeface="Verdana"/>
                <a:cs typeface="Verdana"/>
              </a:rPr>
              <a:t>couper </a:t>
            </a:r>
            <a:r>
              <a:rPr sz="2800" spc="-470" dirty="0">
                <a:solidFill>
                  <a:srgbClr val="FFFFFF"/>
                </a:solidFill>
                <a:latin typeface="Verdana"/>
                <a:cs typeface="Verdana"/>
              </a:rPr>
              <a:t>et de </a:t>
            </a:r>
            <a:r>
              <a:rPr sz="2800" spc="-484" dirty="0">
                <a:solidFill>
                  <a:srgbClr val="FFFFFF"/>
                </a:solidFill>
                <a:latin typeface="Verdana"/>
                <a:cs typeface="Verdana"/>
              </a:rPr>
              <a:t>fusionner des </a:t>
            </a:r>
            <a:r>
              <a:rPr sz="2800" spc="-370" dirty="0">
                <a:solidFill>
                  <a:srgbClr val="FFFFFF"/>
                </a:solidFill>
                <a:latin typeface="Verdana"/>
                <a:cs typeface="Verdana"/>
              </a:rPr>
              <a:t>vidéos, </a:t>
            </a:r>
            <a:r>
              <a:rPr sz="2800" spc="-380" dirty="0">
                <a:solidFill>
                  <a:srgbClr val="FFFFFF"/>
                </a:solidFill>
                <a:latin typeface="Verdana"/>
                <a:cs typeface="Verdana"/>
              </a:rPr>
              <a:t>des sons </a:t>
            </a:r>
            <a:r>
              <a:rPr sz="2800" spc="-470" dirty="0">
                <a:solidFill>
                  <a:srgbClr val="FFFFFF"/>
                </a:solidFill>
                <a:latin typeface="Verdana"/>
                <a:cs typeface="Verdana"/>
              </a:rPr>
              <a:t>et</a:t>
            </a:r>
            <a:r>
              <a:rPr sz="2800" spc="-220" dirty="0">
                <a:solidFill>
                  <a:srgbClr val="FFFFFF"/>
                </a:solidFill>
                <a:latin typeface="Verdana"/>
                <a:cs typeface="Verdana"/>
              </a:rPr>
              <a:t> </a:t>
            </a:r>
            <a:r>
              <a:rPr sz="2800" spc="-405" dirty="0">
                <a:solidFill>
                  <a:srgbClr val="FFFFFF"/>
                </a:solidFill>
                <a:latin typeface="Verdana"/>
                <a:cs typeface="Verdana"/>
              </a:rPr>
              <a:t>images.</a:t>
            </a:r>
            <a:endParaRPr sz="2800" dirty="0">
              <a:latin typeface="Verdana"/>
              <a:cs typeface="Verdana"/>
            </a:endParaRPr>
          </a:p>
          <a:p>
            <a:pPr marL="12700" marR="5080">
              <a:lnSpc>
                <a:spcPts val="2160"/>
              </a:lnSpc>
              <a:spcBef>
                <a:spcPts val="2755"/>
              </a:spcBef>
            </a:pPr>
            <a:r>
              <a:rPr sz="2000" spc="-295" dirty="0">
                <a:solidFill>
                  <a:srgbClr val="FFFFFF"/>
                </a:solidFill>
                <a:latin typeface="Verdana"/>
                <a:cs typeface="Verdana"/>
              </a:rPr>
              <a:t>vidéo </a:t>
            </a:r>
            <a:r>
              <a:rPr sz="2000" spc="-290" dirty="0">
                <a:solidFill>
                  <a:srgbClr val="FFFFFF"/>
                </a:solidFill>
                <a:latin typeface="Verdana"/>
                <a:cs typeface="Verdana"/>
              </a:rPr>
              <a:t>Youtube</a:t>
            </a:r>
            <a:r>
              <a:rPr sz="2000" spc="-265" dirty="0">
                <a:solidFill>
                  <a:srgbClr val="FFFFFF"/>
                </a:solidFill>
                <a:latin typeface="Verdana"/>
                <a:cs typeface="Verdana"/>
              </a:rPr>
              <a:t> : </a:t>
            </a:r>
            <a:r>
              <a:rPr sz="2000" u="sng" spc="-290" dirty="0">
                <a:solidFill>
                  <a:srgbClr val="D7D7D7"/>
                </a:solidFill>
                <a:uFill>
                  <a:solidFill>
                    <a:srgbClr val="D7D7D7"/>
                  </a:solidFill>
                </a:uFill>
                <a:latin typeface="Verdana"/>
                <a:cs typeface="Verdana"/>
                <a:hlinkClick r:id="rId4"/>
              </a:rPr>
              <a:t>https://www.youtube.com/watch?v=gXfyXAwFfVU</a:t>
            </a:r>
            <a:r>
              <a:rPr sz="2000" spc="-290" dirty="0">
                <a:solidFill>
                  <a:srgbClr val="D7D7D7"/>
                </a:solidFill>
                <a:latin typeface="Verdana"/>
                <a:cs typeface="Verdana"/>
              </a:rPr>
              <a:t> </a:t>
            </a:r>
            <a:r>
              <a:rPr sz="2000" spc="-310" dirty="0">
                <a:solidFill>
                  <a:srgbClr val="FFFFFF"/>
                </a:solidFill>
                <a:latin typeface="Verdana"/>
                <a:cs typeface="Verdana"/>
              </a:rPr>
              <a:t>Téléchargement </a:t>
            </a:r>
            <a:r>
              <a:rPr sz="2000" spc="-254" dirty="0">
                <a:solidFill>
                  <a:srgbClr val="FFFFFF"/>
                </a:solidFill>
                <a:latin typeface="Verdana"/>
                <a:cs typeface="Verdana"/>
              </a:rPr>
              <a:t>gratuit </a:t>
            </a:r>
            <a:r>
              <a:rPr sz="2000" spc="-340" dirty="0">
                <a:solidFill>
                  <a:srgbClr val="FFFFFF"/>
                </a:solidFill>
                <a:latin typeface="Verdana"/>
                <a:cs typeface="Verdana"/>
              </a:rPr>
              <a:t>ici : </a:t>
            </a:r>
            <a:r>
              <a:rPr sz="2000" u="sng" spc="-254" dirty="0">
                <a:solidFill>
                  <a:srgbClr val="D7D7D7"/>
                </a:solidFill>
                <a:uFill>
                  <a:solidFill>
                    <a:srgbClr val="D7D7D7"/>
                  </a:solidFill>
                </a:uFill>
                <a:latin typeface="Verdana"/>
                <a:cs typeface="Verdana"/>
                <a:hlinkClick r:id="rId5"/>
              </a:rPr>
              <a:t>https://lightworks.en.softonic.com/download</a:t>
            </a:r>
            <a:endParaRPr sz="2000" dirty="0">
              <a:latin typeface="Verdana"/>
              <a:cs typeface="Verdana"/>
            </a:endParaRPr>
          </a:p>
        </p:txBody>
      </p:sp>
      <p:grpSp>
        <p:nvGrpSpPr>
          <p:cNvPr id="8" name="object 8"/>
          <p:cNvGrpSpPr/>
          <p:nvPr/>
        </p:nvGrpSpPr>
        <p:grpSpPr>
          <a:xfrm>
            <a:off x="0" y="105155"/>
            <a:ext cx="12192000" cy="6614159"/>
            <a:chOff x="0" y="105155"/>
            <a:chExt cx="12192000" cy="6614159"/>
          </a:xfrm>
        </p:grpSpPr>
        <p:sp>
          <p:nvSpPr>
            <p:cNvPr id="9" name="object 9"/>
            <p:cNvSpPr/>
            <p:nvPr/>
          </p:nvSpPr>
          <p:spPr>
            <a:xfrm>
              <a:off x="838200" y="3681984"/>
              <a:ext cx="11353800" cy="0"/>
            </a:xfrm>
            <a:custGeom>
              <a:avLst/>
              <a:gdLst/>
              <a:ahLst/>
              <a:cxnLst/>
              <a:rect l="l" t="t" r="r" b="b"/>
              <a:pathLst>
                <a:path w="11353800">
                  <a:moveTo>
                    <a:pt x="11353800" y="0"/>
                  </a:moveTo>
                  <a:lnTo>
                    <a:pt x="0" y="0"/>
                  </a:lnTo>
                </a:path>
              </a:pathLst>
            </a:custGeom>
            <a:ln w="12700">
              <a:solidFill>
                <a:srgbClr val="EC7C30"/>
              </a:solidFill>
            </a:ln>
          </p:spPr>
          <p:txBody>
            <a:bodyPr wrap="square" lIns="0" tIns="0" rIns="0" bIns="0" rtlCol="0"/>
            <a:lstStyle/>
            <a:p>
              <a:endParaRPr/>
            </a:p>
          </p:txBody>
        </p:sp>
        <p:sp>
          <p:nvSpPr>
            <p:cNvPr id="10" name="object 10"/>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1" name="object 11"/>
            <p:cNvSpPr/>
            <p:nvPr/>
          </p:nvSpPr>
          <p:spPr>
            <a:xfrm>
              <a:off x="234695" y="6242303"/>
              <a:ext cx="1964436" cy="428244"/>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3" name="object 13"/>
            <p:cNvSpPr/>
            <p:nvPr/>
          </p:nvSpPr>
          <p:spPr>
            <a:xfrm>
              <a:off x="11375135" y="152399"/>
              <a:ext cx="461772" cy="708660"/>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136" y="2846019"/>
            <a:ext cx="2912110" cy="1590040"/>
          </a:xfrm>
          <a:prstGeom prst="rect">
            <a:avLst/>
          </a:prstGeom>
        </p:spPr>
        <p:txBody>
          <a:bodyPr vert="horz" wrap="square" lIns="0" tIns="106045" rIns="0" bIns="0" rtlCol="0">
            <a:spAutoFit/>
          </a:bodyPr>
          <a:lstStyle/>
          <a:p>
            <a:pPr marL="706120" marR="5080" indent="-694055">
              <a:lnSpc>
                <a:spcPts val="5830"/>
              </a:lnSpc>
              <a:spcBef>
                <a:spcPts val="835"/>
              </a:spcBef>
            </a:pPr>
            <a:r>
              <a:rPr sz="5400" spc="-575" dirty="0">
                <a:solidFill>
                  <a:srgbClr val="E0AD44"/>
                </a:solidFill>
                <a:latin typeface="Verdana"/>
                <a:cs typeface="Verdana"/>
              </a:rPr>
              <a:t>Fonctionnalités </a:t>
            </a:r>
            <a:r>
              <a:rPr sz="5400" spc="-555" dirty="0">
                <a:solidFill>
                  <a:srgbClr val="E0AD44"/>
                </a:solidFill>
                <a:latin typeface="Verdana"/>
                <a:cs typeface="Verdana"/>
              </a:rPr>
              <a:t>de </a:t>
            </a:r>
            <a:endParaRPr sz="5400">
              <a:latin typeface="Verdana"/>
              <a:cs typeface="Verdana"/>
            </a:endParaRPr>
          </a:p>
        </p:txBody>
      </p:sp>
      <p:sp>
        <p:nvSpPr>
          <p:cNvPr id="3" name="object 3"/>
          <p:cNvSpPr/>
          <p:nvPr/>
        </p:nvSpPr>
        <p:spPr>
          <a:xfrm>
            <a:off x="234695" y="6242303"/>
            <a:ext cx="1964436" cy="4282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375135" y="152400"/>
            <a:ext cx="461772" cy="7086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148095" y="661439"/>
            <a:ext cx="1130760" cy="113076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6608826" y="260443"/>
            <a:ext cx="4248150" cy="1674495"/>
          </a:xfrm>
          <a:prstGeom prst="rect">
            <a:avLst/>
          </a:prstGeom>
        </p:spPr>
        <p:txBody>
          <a:bodyPr vert="horz" wrap="square" lIns="0" tIns="118745" rIns="0" bIns="0" rtlCol="0">
            <a:spAutoFit/>
          </a:bodyPr>
          <a:lstStyle/>
          <a:p>
            <a:pPr marL="12700">
              <a:lnSpc>
                <a:spcPct val="100000"/>
              </a:lnSpc>
              <a:spcBef>
                <a:spcPts val="935"/>
              </a:spcBef>
            </a:pPr>
            <a:r>
              <a:rPr sz="2400" spc="-275" dirty="0">
                <a:solidFill>
                  <a:srgbClr val="2D75B5"/>
                </a:solidFill>
              </a:rPr>
              <a:t>Édition</a:t>
            </a:r>
            <a:endParaRPr sz="2400"/>
          </a:p>
          <a:p>
            <a:pPr marL="12700" marR="5080">
              <a:lnSpc>
                <a:spcPct val="100000"/>
              </a:lnSpc>
              <a:spcBef>
                <a:spcPts val="625"/>
              </a:spcBef>
            </a:pPr>
            <a:r>
              <a:rPr sz="1800" spc="-215" dirty="0">
                <a:solidFill>
                  <a:srgbClr val="FFFFFF"/>
                </a:solidFill>
              </a:rPr>
              <a:t>Édition à </a:t>
            </a:r>
            <a:r>
              <a:rPr sz="1800" spc="-250" dirty="0">
                <a:solidFill>
                  <a:srgbClr val="FFFFFF"/>
                </a:solidFill>
              </a:rPr>
              <a:t>trois/quatre </a:t>
            </a:r>
            <a:r>
              <a:rPr sz="1800" spc="-225" dirty="0">
                <a:solidFill>
                  <a:srgbClr val="FFFFFF"/>
                </a:solidFill>
              </a:rPr>
              <a:t>points </a:t>
            </a:r>
            <a:r>
              <a:rPr sz="1800" spc="-235" dirty="0">
                <a:solidFill>
                  <a:srgbClr val="FFFFFF"/>
                </a:solidFill>
              </a:rPr>
              <a:t>, y compris </a:t>
            </a:r>
            <a:r>
              <a:rPr sz="1800" spc="-245" dirty="0">
                <a:solidFill>
                  <a:srgbClr val="FFFFFF"/>
                </a:solidFill>
              </a:rPr>
              <a:t>Insertion, </a:t>
            </a:r>
            <a:r>
              <a:rPr sz="1800" spc="-240" dirty="0">
                <a:solidFill>
                  <a:srgbClr val="FFFFFF"/>
                </a:solidFill>
              </a:rPr>
              <a:t>Remplacement, </a:t>
            </a:r>
            <a:r>
              <a:rPr sz="1800" spc="-175" dirty="0">
                <a:solidFill>
                  <a:srgbClr val="FFFFFF"/>
                </a:solidFill>
              </a:rPr>
              <a:t>Ajustement au remplissage, remplissage, </a:t>
            </a:r>
            <a:r>
              <a:rPr sz="1800" spc="-185" dirty="0">
                <a:solidFill>
                  <a:srgbClr val="FFFFFF"/>
                </a:solidFill>
              </a:rPr>
              <a:t>nivellement </a:t>
            </a:r>
            <a:r>
              <a:rPr sz="1800" spc="-220" dirty="0">
                <a:solidFill>
                  <a:srgbClr val="FFFFFF"/>
                </a:solidFill>
              </a:rPr>
              <a:t>audio, </a:t>
            </a:r>
            <a:r>
              <a:rPr sz="1800" spc="-260" dirty="0">
                <a:solidFill>
                  <a:srgbClr val="FFFFFF"/>
                </a:solidFill>
              </a:rPr>
              <a:t>avertissements </a:t>
            </a:r>
            <a:r>
              <a:rPr sz="1800" spc="-254" dirty="0">
                <a:solidFill>
                  <a:srgbClr val="FFFFFF"/>
                </a:solidFill>
              </a:rPr>
              <a:t>de </a:t>
            </a:r>
            <a:r>
              <a:rPr sz="1800" spc="-229" dirty="0">
                <a:solidFill>
                  <a:srgbClr val="FFFFFF"/>
                </a:solidFill>
              </a:rPr>
              <a:t>synchronisation </a:t>
            </a:r>
            <a:r>
              <a:rPr sz="1800" spc="-200" dirty="0">
                <a:solidFill>
                  <a:srgbClr val="FFFFFF"/>
                </a:solidFill>
              </a:rPr>
              <a:t>de piste , </a:t>
            </a:r>
            <a:r>
              <a:rPr sz="1800" spc="-235" dirty="0">
                <a:solidFill>
                  <a:srgbClr val="FFFFFF"/>
                </a:solidFill>
              </a:rPr>
              <a:t>vidéos </a:t>
            </a:r>
            <a:r>
              <a:rPr sz="1800" spc="-220" dirty="0">
                <a:solidFill>
                  <a:srgbClr val="FFFFFF"/>
                </a:solidFill>
              </a:rPr>
              <a:t>multiples </a:t>
            </a:r>
            <a:r>
              <a:rPr sz="1800" spc="-300" dirty="0">
                <a:solidFill>
                  <a:srgbClr val="FFFFFF"/>
                </a:solidFill>
              </a:rPr>
              <a:t>et </a:t>
            </a:r>
            <a:r>
              <a:rPr sz="1800" spc="-270" dirty="0">
                <a:solidFill>
                  <a:srgbClr val="FFFFFF"/>
                </a:solidFill>
              </a:rPr>
              <a:t>rognage </a:t>
            </a:r>
            <a:endParaRPr sz="1800"/>
          </a:p>
        </p:txBody>
      </p:sp>
      <p:sp>
        <p:nvSpPr>
          <p:cNvPr id="7" name="object 7"/>
          <p:cNvSpPr/>
          <p:nvPr/>
        </p:nvSpPr>
        <p:spPr>
          <a:xfrm>
            <a:off x="5187696" y="2260092"/>
            <a:ext cx="1109472" cy="1109472"/>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6681596" y="2180082"/>
            <a:ext cx="4177029" cy="4213225"/>
          </a:xfrm>
          <a:prstGeom prst="rect">
            <a:avLst/>
          </a:prstGeom>
        </p:spPr>
        <p:txBody>
          <a:bodyPr vert="horz" wrap="square" lIns="0" tIns="12700" rIns="0" bIns="0" rtlCol="0">
            <a:spAutoFit/>
          </a:bodyPr>
          <a:lstStyle/>
          <a:p>
            <a:pPr marL="12700">
              <a:lnSpc>
                <a:spcPct val="100000"/>
              </a:lnSpc>
              <a:spcBef>
                <a:spcPts val="100"/>
              </a:spcBef>
            </a:pPr>
            <a:r>
              <a:rPr sz="2400" spc="-350" dirty="0">
                <a:solidFill>
                  <a:srgbClr val="2D75B5"/>
                </a:solidFill>
                <a:latin typeface="Verdana"/>
                <a:cs typeface="Verdana"/>
              </a:rPr>
              <a:t>Graphique</a:t>
            </a:r>
            <a:endParaRPr sz="2400">
              <a:latin typeface="Verdana"/>
              <a:cs typeface="Verdana"/>
            </a:endParaRPr>
          </a:p>
          <a:p>
            <a:pPr marL="12700" marR="5080">
              <a:lnSpc>
                <a:spcPct val="100600"/>
              </a:lnSpc>
              <a:spcBef>
                <a:spcPts val="35"/>
              </a:spcBef>
            </a:pPr>
            <a:r>
              <a:rPr sz="1800" spc="-155" dirty="0">
                <a:solidFill>
                  <a:srgbClr val="FFFFFF"/>
                </a:solidFill>
                <a:latin typeface="Verdana"/>
                <a:cs typeface="Verdana"/>
              </a:rPr>
              <a:t>Les filtres </a:t>
            </a:r>
            <a:r>
              <a:rPr sz="1800" spc="-300" dirty="0">
                <a:solidFill>
                  <a:srgbClr val="FFFFFF"/>
                </a:solidFill>
                <a:latin typeface="Verdana"/>
                <a:cs typeface="Verdana"/>
              </a:rPr>
              <a:t>et </a:t>
            </a:r>
            <a:r>
              <a:rPr sz="1800" spc="-265" dirty="0">
                <a:solidFill>
                  <a:srgbClr val="FFFFFF"/>
                </a:solidFill>
                <a:latin typeface="Verdana"/>
                <a:cs typeface="Verdana"/>
              </a:rPr>
              <a:t>les LUT, les </a:t>
            </a:r>
            <a:r>
              <a:rPr sz="1800" spc="-190" dirty="0">
                <a:solidFill>
                  <a:srgbClr val="FFFFFF"/>
                </a:solidFill>
                <a:latin typeface="Verdana"/>
                <a:cs typeface="Verdana"/>
              </a:rPr>
              <a:t>transitions </a:t>
            </a:r>
            <a:r>
              <a:rPr sz="1800" spc="-215" dirty="0">
                <a:solidFill>
                  <a:srgbClr val="FFFFFF"/>
                </a:solidFill>
                <a:latin typeface="Verdana"/>
                <a:cs typeface="Verdana"/>
              </a:rPr>
              <a:t>créatives </a:t>
            </a:r>
            <a:r>
              <a:rPr sz="1800" spc="-300" dirty="0">
                <a:solidFill>
                  <a:srgbClr val="FFFFFF"/>
                </a:solidFill>
                <a:latin typeface="Verdana"/>
                <a:cs typeface="Verdana"/>
              </a:rPr>
              <a:t>et la </a:t>
            </a:r>
            <a:r>
              <a:rPr sz="1800" spc="-210" dirty="0">
                <a:solidFill>
                  <a:srgbClr val="FFFFFF"/>
                </a:solidFill>
                <a:latin typeface="Verdana"/>
                <a:cs typeface="Verdana"/>
              </a:rPr>
              <a:t>correction des </a:t>
            </a:r>
            <a:r>
              <a:rPr sz="1800" spc="-229" dirty="0">
                <a:solidFill>
                  <a:srgbClr val="FFFFFF"/>
                </a:solidFill>
                <a:latin typeface="Verdana"/>
                <a:cs typeface="Verdana"/>
              </a:rPr>
              <a:t>couleurs </a:t>
            </a:r>
            <a:r>
              <a:rPr sz="1800" spc="-150" dirty="0">
                <a:solidFill>
                  <a:srgbClr val="FFFFFF"/>
                </a:solidFill>
                <a:latin typeface="Verdana"/>
                <a:cs typeface="Verdana"/>
              </a:rPr>
              <a:t>donneront </a:t>
            </a:r>
            <a:r>
              <a:rPr sz="1800" spc="-254" dirty="0">
                <a:solidFill>
                  <a:srgbClr val="FFFFFF"/>
                </a:solidFill>
                <a:latin typeface="Verdana"/>
                <a:cs typeface="Verdana"/>
              </a:rPr>
              <a:t>à </a:t>
            </a:r>
            <a:r>
              <a:rPr sz="1800" spc="-310" dirty="0">
                <a:solidFill>
                  <a:srgbClr val="FFFFFF"/>
                </a:solidFill>
                <a:latin typeface="Verdana"/>
                <a:cs typeface="Verdana"/>
              </a:rPr>
              <a:t>votre </a:t>
            </a:r>
            <a:r>
              <a:rPr sz="1800" spc="-254" dirty="0">
                <a:solidFill>
                  <a:srgbClr val="FFFFFF"/>
                </a:solidFill>
                <a:latin typeface="Verdana"/>
                <a:cs typeface="Verdana"/>
              </a:rPr>
              <a:t>vidéo </a:t>
            </a:r>
            <a:r>
              <a:rPr sz="1800" spc="-225" dirty="0">
                <a:solidFill>
                  <a:srgbClr val="FFFFFF"/>
                </a:solidFill>
                <a:latin typeface="Verdana"/>
                <a:cs typeface="Verdana"/>
              </a:rPr>
              <a:t>le </a:t>
            </a:r>
            <a:r>
              <a:rPr sz="1800" spc="-229" dirty="0">
                <a:solidFill>
                  <a:srgbClr val="FFFFFF"/>
                </a:solidFill>
                <a:latin typeface="Verdana"/>
                <a:cs typeface="Verdana"/>
              </a:rPr>
              <a:t>look </a:t>
            </a:r>
            <a:r>
              <a:rPr sz="1800" spc="-270" dirty="0">
                <a:solidFill>
                  <a:srgbClr val="FFFFFF"/>
                </a:solidFill>
                <a:latin typeface="Verdana"/>
                <a:cs typeface="Verdana"/>
              </a:rPr>
              <a:t>que vous </a:t>
            </a:r>
            <a:r>
              <a:rPr sz="1800" spc="-240" dirty="0">
                <a:solidFill>
                  <a:srgbClr val="FFFFFF"/>
                </a:solidFill>
                <a:latin typeface="Verdana"/>
                <a:cs typeface="Verdana"/>
              </a:rPr>
              <a:t>recherchez </a:t>
            </a:r>
            <a:r>
              <a:rPr sz="1800" spc="-235" dirty="0">
                <a:solidFill>
                  <a:srgbClr val="FFFFFF"/>
                </a:solidFill>
                <a:latin typeface="Verdana"/>
                <a:cs typeface="Verdana"/>
              </a:rPr>
              <a:t>.</a:t>
            </a:r>
            <a:endParaRPr sz="1800">
              <a:latin typeface="Verdana"/>
              <a:cs typeface="Verdana"/>
            </a:endParaRPr>
          </a:p>
          <a:p>
            <a:pPr>
              <a:lnSpc>
                <a:spcPct val="100000"/>
              </a:lnSpc>
              <a:spcBef>
                <a:spcPts val="40"/>
              </a:spcBef>
            </a:pPr>
            <a:endParaRPr sz="2050">
              <a:latin typeface="Verdana"/>
              <a:cs typeface="Verdana"/>
            </a:endParaRPr>
          </a:p>
          <a:p>
            <a:pPr marL="12700">
              <a:lnSpc>
                <a:spcPct val="100000"/>
              </a:lnSpc>
            </a:pPr>
            <a:r>
              <a:rPr sz="2400" spc="-350" dirty="0">
                <a:solidFill>
                  <a:srgbClr val="2D75B5"/>
                </a:solidFill>
                <a:latin typeface="Verdana"/>
                <a:cs typeface="Verdana"/>
              </a:rPr>
              <a:t>Nuage</a:t>
            </a:r>
            <a:endParaRPr sz="2400">
              <a:latin typeface="Verdana"/>
              <a:cs typeface="Verdana"/>
            </a:endParaRPr>
          </a:p>
          <a:p>
            <a:pPr marL="12700" marR="212725" algn="just">
              <a:lnSpc>
                <a:spcPct val="100600"/>
              </a:lnSpc>
              <a:spcBef>
                <a:spcPts val="610"/>
              </a:spcBef>
            </a:pPr>
            <a:r>
              <a:rPr sz="1800" spc="-290" dirty="0">
                <a:solidFill>
                  <a:srgbClr val="FFFFFF"/>
                </a:solidFill>
                <a:latin typeface="Verdana"/>
                <a:cs typeface="Verdana"/>
              </a:rPr>
              <a:t>Vous </a:t>
            </a:r>
            <a:r>
              <a:rPr sz="1800" spc="-245" dirty="0">
                <a:solidFill>
                  <a:srgbClr val="FFFFFF"/>
                </a:solidFill>
                <a:latin typeface="Verdana"/>
                <a:cs typeface="Verdana"/>
              </a:rPr>
              <a:t>pouvez </a:t>
            </a:r>
            <a:r>
              <a:rPr sz="1800" spc="-190" dirty="0">
                <a:solidFill>
                  <a:srgbClr val="FFFFFF"/>
                </a:solidFill>
                <a:latin typeface="Verdana"/>
                <a:cs typeface="Verdana"/>
              </a:rPr>
              <a:t>éditer </a:t>
            </a:r>
            <a:r>
              <a:rPr sz="1800" spc="-204" dirty="0">
                <a:solidFill>
                  <a:srgbClr val="FFFFFF"/>
                </a:solidFill>
                <a:latin typeface="Verdana"/>
                <a:cs typeface="Verdana"/>
              </a:rPr>
              <a:t>directement </a:t>
            </a:r>
            <a:r>
              <a:rPr sz="1800" spc="-285" dirty="0">
                <a:solidFill>
                  <a:srgbClr val="FFFFFF"/>
                </a:solidFill>
                <a:latin typeface="Verdana"/>
                <a:cs typeface="Verdana"/>
              </a:rPr>
              <a:t>depuis </a:t>
            </a:r>
            <a:r>
              <a:rPr sz="1800" spc="-305" dirty="0">
                <a:solidFill>
                  <a:srgbClr val="FFFFFF"/>
                </a:solidFill>
                <a:latin typeface="Verdana"/>
                <a:cs typeface="Verdana"/>
              </a:rPr>
              <a:t>votre </a:t>
            </a:r>
            <a:r>
              <a:rPr sz="1800" spc="-229" dirty="0">
                <a:solidFill>
                  <a:srgbClr val="FFFFFF"/>
                </a:solidFill>
                <a:latin typeface="Verdana"/>
                <a:cs typeface="Verdana"/>
              </a:rPr>
              <a:t>stockage cloud. Connectez-vous, </a:t>
            </a:r>
            <a:r>
              <a:rPr sz="1800" spc="-135" dirty="0">
                <a:solidFill>
                  <a:srgbClr val="FFFFFF"/>
                </a:solidFill>
                <a:latin typeface="Verdana"/>
                <a:cs typeface="Verdana"/>
              </a:rPr>
              <a:t>parcourez </a:t>
            </a:r>
            <a:r>
              <a:rPr sz="1800" spc="-254" dirty="0">
                <a:solidFill>
                  <a:srgbClr val="FFFFFF"/>
                </a:solidFill>
                <a:latin typeface="Verdana"/>
                <a:cs typeface="Verdana"/>
              </a:rPr>
              <a:t>et </a:t>
            </a:r>
            <a:r>
              <a:rPr sz="1800" spc="-300" dirty="0">
                <a:solidFill>
                  <a:srgbClr val="FFFFFF"/>
                </a:solidFill>
                <a:latin typeface="Verdana"/>
                <a:cs typeface="Verdana"/>
              </a:rPr>
              <a:t>déposez </a:t>
            </a:r>
            <a:r>
              <a:rPr sz="1800" spc="-290" dirty="0">
                <a:solidFill>
                  <a:srgbClr val="FFFFFF"/>
                </a:solidFill>
                <a:latin typeface="Verdana"/>
                <a:cs typeface="Verdana"/>
              </a:rPr>
              <a:t>des </a:t>
            </a:r>
            <a:r>
              <a:rPr sz="1800" spc="-155" dirty="0">
                <a:solidFill>
                  <a:srgbClr val="FFFFFF"/>
                </a:solidFill>
                <a:latin typeface="Verdana"/>
                <a:cs typeface="Verdana"/>
              </a:rPr>
              <a:t>clips </a:t>
            </a:r>
            <a:r>
              <a:rPr sz="1800" spc="-200" dirty="0">
                <a:solidFill>
                  <a:srgbClr val="FFFFFF"/>
                </a:solidFill>
                <a:latin typeface="Verdana"/>
                <a:cs typeface="Verdana"/>
              </a:rPr>
              <a:t>instantanément dans </a:t>
            </a:r>
            <a:r>
              <a:rPr sz="1800" spc="-305" dirty="0">
                <a:solidFill>
                  <a:srgbClr val="FFFFFF"/>
                </a:solidFill>
                <a:latin typeface="Verdana"/>
                <a:cs typeface="Verdana"/>
              </a:rPr>
              <a:t>votre</a:t>
            </a:r>
            <a:r>
              <a:rPr sz="1800" spc="-265" dirty="0">
                <a:solidFill>
                  <a:srgbClr val="FFFFFF"/>
                </a:solidFill>
                <a:latin typeface="Verdana"/>
                <a:cs typeface="Verdana"/>
              </a:rPr>
              <a:t> </a:t>
            </a:r>
            <a:r>
              <a:rPr sz="1800" spc="-225" dirty="0">
                <a:solidFill>
                  <a:srgbClr val="FFFFFF"/>
                </a:solidFill>
                <a:latin typeface="Verdana"/>
                <a:cs typeface="Verdana"/>
              </a:rPr>
              <a:t>chronologie.</a:t>
            </a:r>
            <a:endParaRPr sz="1800">
              <a:latin typeface="Verdana"/>
              <a:cs typeface="Verdana"/>
            </a:endParaRPr>
          </a:p>
          <a:p>
            <a:pPr>
              <a:lnSpc>
                <a:spcPct val="100000"/>
              </a:lnSpc>
              <a:spcBef>
                <a:spcPts val="10"/>
              </a:spcBef>
            </a:pPr>
            <a:endParaRPr sz="2600">
              <a:latin typeface="Verdana"/>
              <a:cs typeface="Verdana"/>
            </a:endParaRPr>
          </a:p>
          <a:p>
            <a:pPr marL="12700">
              <a:lnSpc>
                <a:spcPct val="100000"/>
              </a:lnSpc>
            </a:pPr>
            <a:r>
              <a:rPr sz="2400" spc="-305" dirty="0">
                <a:solidFill>
                  <a:srgbClr val="2D75B5"/>
                </a:solidFill>
                <a:latin typeface="Verdana"/>
                <a:cs typeface="Verdana"/>
              </a:rPr>
              <a:t>Voix</a:t>
            </a:r>
            <a:r>
              <a:rPr sz="2400" spc="-315" dirty="0">
                <a:solidFill>
                  <a:srgbClr val="2D75B5"/>
                </a:solidFill>
                <a:latin typeface="Verdana"/>
                <a:cs typeface="Verdana"/>
              </a:rPr>
              <a:t> </a:t>
            </a:r>
            <a:r>
              <a:rPr sz="2400" spc="-380" dirty="0">
                <a:solidFill>
                  <a:srgbClr val="2D75B5"/>
                </a:solidFill>
                <a:latin typeface="Verdana"/>
                <a:cs typeface="Verdana"/>
              </a:rPr>
              <a:t>plus de</a:t>
            </a:r>
            <a:endParaRPr sz="2400">
              <a:latin typeface="Verdana"/>
              <a:cs typeface="Verdana"/>
            </a:endParaRPr>
          </a:p>
          <a:p>
            <a:pPr marL="12700" marR="1159510">
              <a:lnSpc>
                <a:spcPct val="100000"/>
              </a:lnSpc>
              <a:spcBef>
                <a:spcPts val="625"/>
              </a:spcBef>
            </a:pPr>
            <a:r>
              <a:rPr sz="1800" spc="-260" dirty="0">
                <a:solidFill>
                  <a:srgbClr val="FFFFFF"/>
                </a:solidFill>
                <a:latin typeface="Verdana"/>
                <a:cs typeface="Verdana"/>
              </a:rPr>
              <a:t>Enregistrez la </a:t>
            </a:r>
            <a:r>
              <a:rPr sz="1800" spc="-250" dirty="0">
                <a:solidFill>
                  <a:srgbClr val="FFFFFF"/>
                </a:solidFill>
                <a:latin typeface="Verdana"/>
                <a:cs typeface="Verdana"/>
              </a:rPr>
              <a:t>voix off </a:t>
            </a:r>
            <a:r>
              <a:rPr sz="1800" spc="-204" dirty="0">
                <a:solidFill>
                  <a:srgbClr val="FFFFFF"/>
                </a:solidFill>
                <a:latin typeface="Verdana"/>
                <a:cs typeface="Verdana"/>
              </a:rPr>
              <a:t>directement </a:t>
            </a:r>
            <a:r>
              <a:rPr sz="1800" spc="-285" dirty="0">
                <a:solidFill>
                  <a:srgbClr val="FFFFFF"/>
                </a:solidFill>
                <a:latin typeface="Verdana"/>
                <a:cs typeface="Verdana"/>
              </a:rPr>
              <a:t>sur </a:t>
            </a:r>
            <a:r>
              <a:rPr sz="1800" spc="-310" dirty="0">
                <a:solidFill>
                  <a:srgbClr val="FFFFFF"/>
                </a:solidFill>
                <a:latin typeface="Verdana"/>
                <a:cs typeface="Verdana"/>
              </a:rPr>
              <a:t>votre </a:t>
            </a:r>
            <a:r>
              <a:rPr sz="1800" spc="-254" dirty="0">
                <a:solidFill>
                  <a:srgbClr val="FFFFFF"/>
                </a:solidFill>
                <a:latin typeface="Verdana"/>
                <a:cs typeface="Verdana"/>
              </a:rPr>
              <a:t>jeu</a:t>
            </a:r>
            <a:r>
              <a:rPr sz="1800" spc="-235" dirty="0">
                <a:solidFill>
                  <a:srgbClr val="FFFFFF"/>
                </a:solidFill>
                <a:latin typeface="Verdana"/>
                <a:cs typeface="Verdana"/>
              </a:rPr>
              <a:t> </a:t>
            </a:r>
            <a:r>
              <a:rPr sz="1800" spc="-220" dirty="0">
                <a:solidFill>
                  <a:srgbClr val="FFFFFF"/>
                </a:solidFill>
                <a:latin typeface="Verdana"/>
                <a:cs typeface="Verdana"/>
              </a:rPr>
              <a:t>chronologie</a:t>
            </a:r>
            <a:endParaRPr sz="1800">
              <a:latin typeface="Verdana"/>
              <a:cs typeface="Verdana"/>
            </a:endParaRPr>
          </a:p>
        </p:txBody>
      </p:sp>
      <p:sp>
        <p:nvSpPr>
          <p:cNvPr id="9" name="object 9"/>
          <p:cNvSpPr/>
          <p:nvPr/>
        </p:nvSpPr>
        <p:spPr>
          <a:xfrm>
            <a:off x="5126828" y="3778047"/>
            <a:ext cx="1283023" cy="128616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216721" y="5373692"/>
            <a:ext cx="1103237" cy="110323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505711" y="1508760"/>
            <a:ext cx="2002536" cy="1501139"/>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4547615" y="0"/>
              <a:ext cx="7644257" cy="368198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69137" y="430149"/>
            <a:ext cx="5218430" cy="3015615"/>
          </a:xfrm>
          <a:prstGeom prst="rect">
            <a:avLst/>
          </a:prstGeom>
        </p:spPr>
        <p:txBody>
          <a:bodyPr vert="horz" wrap="square" lIns="0" tIns="13335" rIns="0" bIns="0" rtlCol="0">
            <a:spAutoFit/>
          </a:bodyPr>
          <a:lstStyle/>
          <a:p>
            <a:pPr marL="12700">
              <a:lnSpc>
                <a:spcPts val="5170"/>
              </a:lnSpc>
              <a:spcBef>
                <a:spcPts val="105"/>
              </a:spcBef>
            </a:pPr>
            <a:r>
              <a:rPr spc="-590" dirty="0"/>
              <a:t>Powtoon</a:t>
            </a:r>
          </a:p>
          <a:p>
            <a:pPr marL="12700" marR="5080">
              <a:lnSpc>
                <a:spcPct val="90000"/>
              </a:lnSpc>
              <a:spcBef>
                <a:spcPts val="220"/>
              </a:spcBef>
            </a:pPr>
            <a:r>
              <a:rPr sz="2800" spc="-170" dirty="0">
                <a:solidFill>
                  <a:srgbClr val="FFFFFF"/>
                </a:solidFill>
              </a:rPr>
              <a:t>est </a:t>
            </a:r>
            <a:r>
              <a:rPr sz="2800" spc="-459" dirty="0">
                <a:solidFill>
                  <a:srgbClr val="FFFFFF"/>
                </a:solidFill>
              </a:rPr>
              <a:t>une </a:t>
            </a:r>
            <a:r>
              <a:rPr sz="2800" spc="-370" dirty="0">
                <a:solidFill>
                  <a:srgbClr val="FFFFFF"/>
                </a:solidFill>
              </a:rPr>
              <a:t>plate </a:t>
            </a:r>
            <a:r>
              <a:rPr sz="2800" spc="-470" dirty="0">
                <a:solidFill>
                  <a:srgbClr val="FFFFFF"/>
                </a:solidFill>
              </a:rPr>
              <a:t>- forme de </a:t>
            </a:r>
            <a:r>
              <a:rPr sz="2800" spc="-395" dirty="0">
                <a:solidFill>
                  <a:srgbClr val="FFFFFF"/>
                </a:solidFill>
              </a:rPr>
              <a:t>communication </a:t>
            </a:r>
            <a:r>
              <a:rPr sz="2800" spc="-325" dirty="0">
                <a:solidFill>
                  <a:srgbClr val="FFFFFF"/>
                </a:solidFill>
              </a:rPr>
              <a:t>visuelle en </a:t>
            </a:r>
            <a:r>
              <a:rPr sz="2800" spc="-365" dirty="0">
                <a:solidFill>
                  <a:srgbClr val="FFFFFF"/>
                </a:solidFill>
              </a:rPr>
              <a:t>ligne </a:t>
            </a:r>
            <a:r>
              <a:rPr sz="2800" spc="-345" dirty="0">
                <a:solidFill>
                  <a:srgbClr val="FFFFFF"/>
                </a:solidFill>
              </a:rPr>
              <a:t>gratuite </a:t>
            </a:r>
            <a:r>
              <a:rPr sz="2800" spc="-365" dirty="0">
                <a:solidFill>
                  <a:srgbClr val="FFFFFF"/>
                </a:solidFill>
              </a:rPr>
              <a:t>et un </a:t>
            </a:r>
            <a:r>
              <a:rPr sz="2800" spc="-470" dirty="0">
                <a:solidFill>
                  <a:srgbClr val="FFFFFF"/>
                </a:solidFill>
              </a:rPr>
              <a:t>créateur de </a:t>
            </a:r>
            <a:r>
              <a:rPr sz="2800" spc="-400" dirty="0">
                <a:solidFill>
                  <a:srgbClr val="FFFFFF"/>
                </a:solidFill>
              </a:rPr>
              <a:t>vidéos </a:t>
            </a:r>
            <a:r>
              <a:rPr sz="2800" spc="-365" dirty="0">
                <a:solidFill>
                  <a:srgbClr val="FFFFFF"/>
                </a:solidFill>
              </a:rPr>
              <a:t>en ligne </a:t>
            </a:r>
            <a:r>
              <a:rPr sz="2800" spc="-385" dirty="0">
                <a:solidFill>
                  <a:srgbClr val="FFFFFF"/>
                </a:solidFill>
              </a:rPr>
              <a:t>conçu </a:t>
            </a:r>
            <a:r>
              <a:rPr sz="2800" spc="-285" dirty="0">
                <a:solidFill>
                  <a:srgbClr val="FFFFFF"/>
                </a:solidFill>
              </a:rPr>
              <a:t>pour </a:t>
            </a:r>
            <a:r>
              <a:rPr sz="2800" spc="-325" dirty="0">
                <a:solidFill>
                  <a:srgbClr val="FFFFFF"/>
                </a:solidFill>
              </a:rPr>
              <a:t>créer des </a:t>
            </a:r>
            <a:r>
              <a:rPr sz="2800" spc="-360" dirty="0">
                <a:solidFill>
                  <a:srgbClr val="FFFFFF"/>
                </a:solidFill>
              </a:rPr>
              <a:t>vidéos </a:t>
            </a:r>
            <a:r>
              <a:rPr sz="2800" spc="-470" dirty="0">
                <a:solidFill>
                  <a:srgbClr val="FFFFFF"/>
                </a:solidFill>
              </a:rPr>
              <a:t>et </a:t>
            </a:r>
            <a:r>
              <a:rPr sz="2800" spc="-335" dirty="0">
                <a:solidFill>
                  <a:srgbClr val="FFFFFF"/>
                </a:solidFill>
              </a:rPr>
              <a:t>des présentations </a:t>
            </a:r>
            <a:r>
              <a:rPr sz="2800" spc="-409" dirty="0">
                <a:solidFill>
                  <a:srgbClr val="FFFFFF"/>
                </a:solidFill>
              </a:rPr>
              <a:t>animées </a:t>
            </a:r>
            <a:r>
              <a:rPr sz="2800" spc="-430" dirty="0">
                <a:solidFill>
                  <a:srgbClr val="FFFFFF"/>
                </a:solidFill>
              </a:rPr>
              <a:t>engageantes </a:t>
            </a:r>
            <a:r>
              <a:rPr sz="2800" spc="-315" dirty="0">
                <a:solidFill>
                  <a:srgbClr val="FFFFFF"/>
                </a:solidFill>
              </a:rPr>
              <a:t>avec </a:t>
            </a:r>
            <a:r>
              <a:rPr sz="2800" spc="-415" dirty="0">
                <a:solidFill>
                  <a:srgbClr val="FFFFFF"/>
                </a:solidFill>
              </a:rPr>
              <a:t>un </a:t>
            </a:r>
            <a:r>
              <a:rPr sz="2800" spc="-355" dirty="0">
                <a:solidFill>
                  <a:srgbClr val="FFFFFF"/>
                </a:solidFill>
              </a:rPr>
              <a:t>look </a:t>
            </a:r>
            <a:r>
              <a:rPr sz="2800" spc="-325" dirty="0">
                <a:solidFill>
                  <a:srgbClr val="FFFFFF"/>
                </a:solidFill>
              </a:rPr>
              <a:t>professionnel </a:t>
            </a:r>
            <a:r>
              <a:rPr sz="2800" spc="-470" dirty="0">
                <a:solidFill>
                  <a:srgbClr val="FFFFFF"/>
                </a:solidFill>
              </a:rPr>
              <a:t>et</a:t>
            </a:r>
            <a:r>
              <a:rPr sz="2800" spc="-325" dirty="0">
                <a:solidFill>
                  <a:srgbClr val="FFFFFF"/>
                </a:solidFill>
              </a:rPr>
              <a:t> </a:t>
            </a:r>
            <a:r>
              <a:rPr sz="2800" spc="-315" dirty="0">
                <a:solidFill>
                  <a:srgbClr val="FFFFFF"/>
                </a:solidFill>
              </a:rPr>
              <a:t>se sentir.</a:t>
            </a:r>
            <a:endParaRPr sz="2800"/>
          </a:p>
        </p:txBody>
      </p:sp>
      <p:grpSp>
        <p:nvGrpSpPr>
          <p:cNvPr id="7" name="object 7"/>
          <p:cNvGrpSpPr/>
          <p:nvPr/>
        </p:nvGrpSpPr>
        <p:grpSpPr>
          <a:xfrm>
            <a:off x="0" y="105155"/>
            <a:ext cx="12192000" cy="6614159"/>
            <a:chOff x="0" y="105155"/>
            <a:chExt cx="12192000" cy="6614159"/>
          </a:xfrm>
        </p:grpSpPr>
        <p:sp>
          <p:nvSpPr>
            <p:cNvPr id="8" name="object 8"/>
            <p:cNvSpPr/>
            <p:nvPr/>
          </p:nvSpPr>
          <p:spPr>
            <a:xfrm>
              <a:off x="838200" y="3681984"/>
              <a:ext cx="11353800" cy="0"/>
            </a:xfrm>
            <a:custGeom>
              <a:avLst/>
              <a:gdLst/>
              <a:ahLst/>
              <a:cxnLst/>
              <a:rect l="l" t="t" r="r" b="b"/>
              <a:pathLst>
                <a:path w="11353800">
                  <a:moveTo>
                    <a:pt x="11353800" y="0"/>
                  </a:moveTo>
                  <a:lnTo>
                    <a:pt x="0" y="0"/>
                  </a:lnTo>
                </a:path>
              </a:pathLst>
            </a:custGeom>
            <a:ln w="12700">
              <a:solidFill>
                <a:srgbClr val="EC7C30"/>
              </a:solidFill>
            </a:ln>
          </p:spPr>
          <p:txBody>
            <a:bodyPr wrap="square" lIns="0" tIns="0" rIns="0" bIns="0" rtlCol="0"/>
            <a:lstStyle/>
            <a:p>
              <a:endParaRPr/>
            </a:p>
          </p:txBody>
        </p:sp>
        <p:sp>
          <p:nvSpPr>
            <p:cNvPr id="9" name="object 9"/>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0" name="object 10"/>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2" name="object 12"/>
            <p:cNvSpPr/>
            <p:nvPr/>
          </p:nvSpPr>
          <p:spPr>
            <a:xfrm>
              <a:off x="11375135" y="152399"/>
              <a:ext cx="461772" cy="708660"/>
            </a:xfrm>
            <a:prstGeom prst="rect">
              <a:avLst/>
            </a:prstGeom>
            <a:blipFill>
              <a:blip r:embed="rId5" cstate="print"/>
              <a:stretch>
                <a:fillRect/>
              </a:stretch>
            </a:blipFill>
          </p:spPr>
          <p:txBody>
            <a:bodyPr wrap="square" lIns="0" tIns="0" rIns="0" bIns="0" rtlCol="0"/>
            <a:lstStyle/>
            <a:p>
              <a:endParaRPr/>
            </a:p>
          </p:txBody>
        </p:sp>
      </p:grpSp>
      <p:sp>
        <p:nvSpPr>
          <p:cNvPr id="13" name="object 13"/>
          <p:cNvSpPr txBox="1"/>
          <p:nvPr/>
        </p:nvSpPr>
        <p:spPr>
          <a:xfrm>
            <a:off x="745032" y="4109973"/>
            <a:ext cx="987425" cy="299720"/>
          </a:xfrm>
          <a:prstGeom prst="rect">
            <a:avLst/>
          </a:prstGeom>
        </p:spPr>
        <p:txBody>
          <a:bodyPr vert="horz" wrap="square" lIns="0" tIns="12700" rIns="0" bIns="0" rtlCol="0">
            <a:spAutoFit/>
          </a:bodyPr>
          <a:lstStyle/>
          <a:p>
            <a:pPr marL="12700">
              <a:lnSpc>
                <a:spcPct val="100000"/>
              </a:lnSpc>
              <a:spcBef>
                <a:spcPts val="100"/>
              </a:spcBef>
            </a:pPr>
            <a:r>
              <a:rPr sz="1800" spc="-235" dirty="0">
                <a:solidFill>
                  <a:srgbClr val="FFFFFF"/>
                </a:solidFill>
                <a:latin typeface="Verdana"/>
                <a:cs typeface="Verdana"/>
              </a:rPr>
              <a:t>Libre</a:t>
            </a:r>
            <a:r>
              <a:rPr sz="1800" spc="-285" dirty="0">
                <a:solidFill>
                  <a:srgbClr val="FFFFFF"/>
                </a:solidFill>
                <a:latin typeface="Verdana"/>
                <a:cs typeface="Verdana"/>
              </a:rPr>
              <a:t> </a:t>
            </a:r>
            <a:r>
              <a:rPr sz="1800" spc="-270" dirty="0">
                <a:solidFill>
                  <a:srgbClr val="FFFFFF"/>
                </a:solidFill>
                <a:latin typeface="Verdana"/>
                <a:cs typeface="Verdana"/>
              </a:rPr>
              <a:t>connexion:</a:t>
            </a:r>
            <a:endParaRPr sz="1800">
              <a:latin typeface="Verdana"/>
              <a:cs typeface="Verdana"/>
            </a:endParaRPr>
          </a:p>
        </p:txBody>
      </p:sp>
      <p:sp>
        <p:nvSpPr>
          <p:cNvPr id="14" name="object 14"/>
          <p:cNvSpPr txBox="1"/>
          <p:nvPr/>
        </p:nvSpPr>
        <p:spPr>
          <a:xfrm>
            <a:off x="745032" y="4202023"/>
            <a:ext cx="2337435" cy="751205"/>
          </a:xfrm>
          <a:prstGeom prst="rect">
            <a:avLst/>
          </a:prstGeom>
        </p:spPr>
        <p:txBody>
          <a:bodyPr vert="horz" wrap="square" lIns="0" tIns="12700" rIns="0" bIns="0" rtlCol="0">
            <a:spAutoFit/>
          </a:bodyPr>
          <a:lstStyle/>
          <a:p>
            <a:pPr marL="12700" marR="5080">
              <a:lnSpc>
                <a:spcPct val="140000"/>
              </a:lnSpc>
              <a:spcBef>
                <a:spcPts val="100"/>
              </a:spcBef>
            </a:pPr>
            <a:r>
              <a:rPr sz="1700" u="sng" spc="-235" dirty="0">
                <a:solidFill>
                  <a:srgbClr val="F1F1F1"/>
                </a:solidFill>
                <a:uFill>
                  <a:solidFill>
                    <a:srgbClr val="F1F1F1"/>
                  </a:solidFill>
                </a:uFill>
                <a:latin typeface="Verdana"/>
                <a:cs typeface="Verdana"/>
                <a:hlinkClick r:id="rId6"/>
              </a:rPr>
              <a:t>https://www.powtoon.com/</a:t>
            </a:r>
            <a:r>
              <a:rPr sz="1700" spc="-235" dirty="0">
                <a:solidFill>
                  <a:srgbClr val="F1F1F1"/>
                </a:solidFill>
                <a:latin typeface="Verdana"/>
                <a:cs typeface="Verdana"/>
              </a:rPr>
              <a:t> </a:t>
            </a:r>
            <a:r>
              <a:rPr sz="1700" spc="-254" dirty="0">
                <a:solidFill>
                  <a:srgbClr val="FFFFFF"/>
                </a:solidFill>
                <a:latin typeface="Verdana"/>
                <a:cs typeface="Verdana"/>
              </a:rPr>
              <a:t>Vidéo </a:t>
            </a:r>
            <a:r>
              <a:rPr sz="1700" spc="-285" dirty="0">
                <a:solidFill>
                  <a:srgbClr val="FFFFFF"/>
                </a:solidFill>
                <a:latin typeface="Verdana"/>
                <a:cs typeface="Verdana"/>
              </a:rPr>
              <a:t>YouTube</a:t>
            </a:r>
            <a:r>
              <a:rPr sz="1700" spc="-130" dirty="0">
                <a:solidFill>
                  <a:srgbClr val="FFFFFF"/>
                </a:solidFill>
                <a:latin typeface="Verdana"/>
                <a:cs typeface="Verdana"/>
              </a:rPr>
              <a:t> </a:t>
            </a:r>
            <a:r>
              <a:rPr sz="1700" spc="-229" dirty="0">
                <a:solidFill>
                  <a:srgbClr val="FFFFFF"/>
                </a:solidFill>
                <a:latin typeface="Verdana"/>
                <a:cs typeface="Verdana"/>
              </a:rPr>
              <a:t>Didacticiel:</a:t>
            </a:r>
            <a:endParaRPr sz="1700">
              <a:latin typeface="Verdana"/>
              <a:cs typeface="Verdana"/>
            </a:endParaRPr>
          </a:p>
        </p:txBody>
      </p:sp>
      <p:sp>
        <p:nvSpPr>
          <p:cNvPr id="15" name="object 15"/>
          <p:cNvSpPr txBox="1"/>
          <p:nvPr/>
        </p:nvSpPr>
        <p:spPr>
          <a:xfrm>
            <a:off x="745032" y="4849114"/>
            <a:ext cx="4871085" cy="285115"/>
          </a:xfrm>
          <a:prstGeom prst="rect">
            <a:avLst/>
          </a:prstGeom>
        </p:spPr>
        <p:txBody>
          <a:bodyPr vert="horz" wrap="square" lIns="0" tIns="12700" rIns="0" bIns="0" rtlCol="0">
            <a:spAutoFit/>
          </a:bodyPr>
          <a:lstStyle/>
          <a:p>
            <a:pPr marL="12700">
              <a:lnSpc>
                <a:spcPct val="100000"/>
              </a:lnSpc>
              <a:spcBef>
                <a:spcPts val="100"/>
              </a:spcBef>
            </a:pPr>
            <a:r>
              <a:rPr sz="1700" u="sng" spc="-235" dirty="0">
                <a:solidFill>
                  <a:srgbClr val="F1F1F1"/>
                </a:solidFill>
                <a:uFill>
                  <a:solidFill>
                    <a:srgbClr val="F1F1F1"/>
                  </a:solidFill>
                </a:uFill>
                <a:latin typeface="Verdana"/>
                <a:cs typeface="Verdana"/>
                <a:hlinkClick r:id="rId7"/>
              </a:rPr>
              <a:t>https://www.youtube.com/watch?v=lEQiZQi-aGY&amp;t=508s</a:t>
            </a:r>
            <a:endParaRPr sz="170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75260" y="2795142"/>
            <a:ext cx="3930012" cy="864980"/>
          </a:xfrm>
          <a:prstGeom prst="rect">
            <a:avLst/>
          </a:prstGeom>
        </p:spPr>
        <p:txBody>
          <a:bodyPr vert="horz" wrap="square" lIns="0" tIns="43815" rIns="0" bIns="0" rtlCol="0">
            <a:spAutoFit/>
          </a:bodyPr>
          <a:lstStyle/>
          <a:p>
            <a:pPr marL="12700" marR="5080" indent="46990">
              <a:lnSpc>
                <a:spcPts val="6440"/>
              </a:lnSpc>
              <a:spcBef>
                <a:spcPts val="345"/>
              </a:spcBef>
            </a:pPr>
            <a:r>
              <a:rPr sz="5400" spc="-685" dirty="0">
                <a:solidFill>
                  <a:srgbClr val="E0AD44"/>
                </a:solidFill>
                <a:latin typeface="Verdana"/>
                <a:cs typeface="Verdana"/>
              </a:rPr>
              <a:t>Powto </a:t>
            </a:r>
            <a:r>
              <a:rPr sz="5400" spc="-430" dirty="0">
                <a:solidFill>
                  <a:srgbClr val="E0AD44"/>
                </a:solidFill>
                <a:latin typeface="Verdana"/>
                <a:cs typeface="Verdana"/>
              </a:rPr>
              <a:t>sur </a:t>
            </a:r>
            <a:r>
              <a:rPr sz="5400" spc="-710" dirty="0">
                <a:solidFill>
                  <a:srgbClr val="E0AD44"/>
                </a:solidFill>
                <a:latin typeface="Verdana"/>
                <a:cs typeface="Verdana"/>
              </a:rPr>
              <a:t>les </a:t>
            </a:r>
            <a:endParaRPr sz="5400" dirty="0">
              <a:latin typeface="Verdana"/>
              <a:cs typeface="Verdana"/>
            </a:endParaRPr>
          </a:p>
        </p:txBody>
      </p:sp>
      <p:sp>
        <p:nvSpPr>
          <p:cNvPr id="3" name="object 3"/>
          <p:cNvSpPr/>
          <p:nvPr/>
        </p:nvSpPr>
        <p:spPr>
          <a:xfrm>
            <a:off x="234695" y="6242303"/>
            <a:ext cx="1964436" cy="4282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375135" y="152400"/>
            <a:ext cx="461772" cy="7086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95983" y="1545336"/>
            <a:ext cx="2051303" cy="13380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614415" y="541019"/>
            <a:ext cx="1924812" cy="1924812"/>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824596" y="715136"/>
            <a:ext cx="3084830" cy="1611630"/>
          </a:xfrm>
          <a:prstGeom prst="rect">
            <a:avLst/>
          </a:prstGeom>
        </p:spPr>
        <p:txBody>
          <a:bodyPr vert="horz" wrap="square" lIns="0" tIns="12700" rIns="0" bIns="0" rtlCol="0">
            <a:spAutoFit/>
          </a:bodyPr>
          <a:lstStyle/>
          <a:p>
            <a:pPr marL="12700">
              <a:lnSpc>
                <a:spcPct val="100000"/>
              </a:lnSpc>
              <a:spcBef>
                <a:spcPts val="100"/>
              </a:spcBef>
            </a:pPr>
            <a:r>
              <a:rPr sz="2400" spc="-320" dirty="0">
                <a:solidFill>
                  <a:srgbClr val="2D75B5"/>
                </a:solidFill>
                <a:latin typeface="Verdana"/>
                <a:cs typeface="Verdana"/>
              </a:rPr>
              <a:t>Créer</a:t>
            </a:r>
            <a:endParaRPr sz="2400">
              <a:latin typeface="Verdana"/>
              <a:cs typeface="Verdana"/>
            </a:endParaRPr>
          </a:p>
          <a:p>
            <a:pPr marL="12700" marR="5080">
              <a:lnSpc>
                <a:spcPct val="100000"/>
              </a:lnSpc>
            </a:pPr>
            <a:r>
              <a:rPr sz="2000" spc="-325" dirty="0">
                <a:solidFill>
                  <a:srgbClr val="FFFFFF"/>
                </a:solidFill>
                <a:latin typeface="Verdana"/>
                <a:cs typeface="Verdana"/>
              </a:rPr>
              <a:t>Vous </a:t>
            </a:r>
            <a:r>
              <a:rPr sz="2000" spc="-265" dirty="0">
                <a:solidFill>
                  <a:srgbClr val="FFFFFF"/>
                </a:solidFill>
                <a:latin typeface="Verdana"/>
                <a:cs typeface="Verdana"/>
              </a:rPr>
              <a:t>pouvez </a:t>
            </a:r>
            <a:r>
              <a:rPr sz="2000" spc="-229" dirty="0">
                <a:solidFill>
                  <a:srgbClr val="FFFFFF"/>
                </a:solidFill>
                <a:latin typeface="Verdana"/>
                <a:cs typeface="Verdana"/>
              </a:rPr>
              <a:t>créer des </a:t>
            </a:r>
            <a:r>
              <a:rPr sz="2000" spc="-260" dirty="0">
                <a:solidFill>
                  <a:srgbClr val="FFFFFF"/>
                </a:solidFill>
                <a:latin typeface="Verdana"/>
                <a:cs typeface="Verdana"/>
              </a:rPr>
              <a:t>vidéos </a:t>
            </a:r>
            <a:r>
              <a:rPr sz="2000" spc="-335" dirty="0">
                <a:solidFill>
                  <a:srgbClr val="FFFFFF"/>
                </a:solidFill>
                <a:latin typeface="Verdana"/>
                <a:cs typeface="Verdana"/>
              </a:rPr>
              <a:t>et </a:t>
            </a:r>
            <a:r>
              <a:rPr sz="2000" spc="-235" dirty="0">
                <a:solidFill>
                  <a:srgbClr val="FFFFFF"/>
                </a:solidFill>
                <a:latin typeface="Verdana"/>
                <a:cs typeface="Verdana"/>
              </a:rPr>
              <a:t>des présentations dans </a:t>
            </a:r>
            <a:r>
              <a:rPr sz="2000" spc="-355" dirty="0">
                <a:solidFill>
                  <a:srgbClr val="FFFFFF"/>
                </a:solidFill>
                <a:latin typeface="Verdana"/>
                <a:cs typeface="Verdana"/>
              </a:rPr>
              <a:t>n'importe quel </a:t>
            </a:r>
            <a:r>
              <a:rPr sz="2000" spc="-200" dirty="0">
                <a:solidFill>
                  <a:srgbClr val="FFFFFF"/>
                </a:solidFill>
                <a:latin typeface="Verdana"/>
                <a:cs typeface="Verdana"/>
              </a:rPr>
              <a:t>style </a:t>
            </a:r>
            <a:r>
              <a:rPr sz="2000" spc="-225" dirty="0">
                <a:solidFill>
                  <a:srgbClr val="FFFFFF"/>
                </a:solidFill>
                <a:latin typeface="Verdana"/>
                <a:cs typeface="Verdana"/>
              </a:rPr>
              <a:t>avec des </a:t>
            </a:r>
            <a:r>
              <a:rPr sz="2000" spc="-260" dirty="0">
                <a:solidFill>
                  <a:srgbClr val="FFFFFF"/>
                </a:solidFill>
                <a:latin typeface="Verdana"/>
                <a:cs typeface="Verdana"/>
              </a:rPr>
              <a:t>vidéos, </a:t>
            </a:r>
            <a:r>
              <a:rPr sz="2000" spc="-285" dirty="0">
                <a:solidFill>
                  <a:srgbClr val="FFFFFF"/>
                </a:solidFill>
                <a:latin typeface="Verdana"/>
                <a:cs typeface="Verdana"/>
              </a:rPr>
              <a:t>des images </a:t>
            </a:r>
            <a:r>
              <a:rPr sz="2000" spc="-335" dirty="0">
                <a:solidFill>
                  <a:srgbClr val="FFFFFF"/>
                </a:solidFill>
                <a:latin typeface="Verdana"/>
                <a:cs typeface="Verdana"/>
              </a:rPr>
              <a:t>et des </a:t>
            </a:r>
            <a:r>
              <a:rPr sz="2000" spc="-245" dirty="0">
                <a:solidFill>
                  <a:srgbClr val="FFFFFF"/>
                </a:solidFill>
                <a:latin typeface="Verdana"/>
                <a:cs typeface="Verdana"/>
              </a:rPr>
              <a:t>personnages </a:t>
            </a:r>
            <a:r>
              <a:rPr sz="2000" spc="-295" dirty="0">
                <a:solidFill>
                  <a:srgbClr val="FFFFFF"/>
                </a:solidFill>
                <a:latin typeface="Verdana"/>
                <a:cs typeface="Verdana"/>
              </a:rPr>
              <a:t>ou</a:t>
            </a:r>
            <a:r>
              <a:rPr sz="2000" spc="-250" dirty="0">
                <a:solidFill>
                  <a:srgbClr val="FFFFFF"/>
                </a:solidFill>
                <a:latin typeface="Verdana"/>
                <a:cs typeface="Verdana"/>
              </a:rPr>
              <a:t> </a:t>
            </a:r>
            <a:r>
              <a:rPr sz="2000" spc="-260" dirty="0">
                <a:solidFill>
                  <a:srgbClr val="FFFFFF"/>
                </a:solidFill>
                <a:latin typeface="Verdana"/>
                <a:cs typeface="Verdana"/>
              </a:rPr>
              <a:t>animations</a:t>
            </a:r>
            <a:endParaRPr sz="2000">
              <a:latin typeface="Verdana"/>
              <a:cs typeface="Verdana"/>
            </a:endParaRPr>
          </a:p>
        </p:txBody>
      </p:sp>
      <p:sp>
        <p:nvSpPr>
          <p:cNvPr id="8" name="object 8"/>
          <p:cNvSpPr/>
          <p:nvPr/>
        </p:nvSpPr>
        <p:spPr>
          <a:xfrm>
            <a:off x="5373712" y="3224872"/>
            <a:ext cx="1322654" cy="1322654"/>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6964806" y="2900553"/>
            <a:ext cx="4051935" cy="1916430"/>
          </a:xfrm>
          <a:prstGeom prst="rect">
            <a:avLst/>
          </a:prstGeom>
        </p:spPr>
        <p:txBody>
          <a:bodyPr vert="horz" wrap="square" lIns="0" tIns="12700" rIns="0" bIns="0" rtlCol="0">
            <a:spAutoFit/>
          </a:bodyPr>
          <a:lstStyle/>
          <a:p>
            <a:pPr marL="12700">
              <a:lnSpc>
                <a:spcPct val="100000"/>
              </a:lnSpc>
              <a:spcBef>
                <a:spcPts val="100"/>
              </a:spcBef>
            </a:pPr>
            <a:r>
              <a:rPr sz="2400" spc="-390" dirty="0">
                <a:solidFill>
                  <a:srgbClr val="2D75B5"/>
                </a:solidFill>
                <a:latin typeface="Verdana"/>
                <a:cs typeface="Verdana"/>
              </a:rPr>
              <a:t>Faire en sorte</a:t>
            </a:r>
            <a:endParaRPr sz="2400">
              <a:latin typeface="Verdana"/>
              <a:cs typeface="Verdana"/>
            </a:endParaRPr>
          </a:p>
          <a:p>
            <a:pPr marL="12700">
              <a:lnSpc>
                <a:spcPct val="100000"/>
              </a:lnSpc>
            </a:pPr>
            <a:r>
              <a:rPr sz="2000" spc="-325" dirty="0">
                <a:solidFill>
                  <a:srgbClr val="FFFFFF"/>
                </a:solidFill>
                <a:latin typeface="Verdana"/>
                <a:cs typeface="Verdana"/>
              </a:rPr>
              <a:t>Vous </a:t>
            </a:r>
            <a:r>
              <a:rPr sz="2000" spc="-260" dirty="0">
                <a:solidFill>
                  <a:srgbClr val="FFFFFF"/>
                </a:solidFill>
                <a:latin typeface="Verdana"/>
                <a:cs typeface="Verdana"/>
              </a:rPr>
              <a:t>pouvez </a:t>
            </a:r>
            <a:r>
              <a:rPr sz="2000" spc="-350" dirty="0">
                <a:solidFill>
                  <a:srgbClr val="FFFFFF"/>
                </a:solidFill>
                <a:latin typeface="Verdana"/>
                <a:cs typeface="Verdana"/>
              </a:rPr>
              <a:t>gérer </a:t>
            </a:r>
            <a:r>
              <a:rPr sz="2000" spc="-340" dirty="0">
                <a:solidFill>
                  <a:srgbClr val="FFFFFF"/>
                </a:solidFill>
                <a:latin typeface="Verdana"/>
                <a:cs typeface="Verdana"/>
              </a:rPr>
              <a:t>vos </a:t>
            </a:r>
            <a:r>
              <a:rPr sz="2000" spc="-240" dirty="0">
                <a:solidFill>
                  <a:srgbClr val="FFFFFF"/>
                </a:solidFill>
                <a:latin typeface="Verdana"/>
                <a:cs typeface="Verdana"/>
              </a:rPr>
              <a:t>projets, vos </a:t>
            </a:r>
            <a:r>
              <a:rPr sz="2000" spc="-270" dirty="0">
                <a:solidFill>
                  <a:srgbClr val="FFFFFF"/>
                </a:solidFill>
                <a:latin typeface="Verdana"/>
                <a:cs typeface="Verdana"/>
              </a:rPr>
              <a:t>équipes</a:t>
            </a:r>
            <a:r>
              <a:rPr sz="2000" spc="55" dirty="0">
                <a:solidFill>
                  <a:srgbClr val="FFFFFF"/>
                </a:solidFill>
                <a:latin typeface="Verdana"/>
                <a:cs typeface="Verdana"/>
              </a:rPr>
              <a:t> </a:t>
            </a:r>
            <a:r>
              <a:rPr sz="2000" spc="-335" dirty="0">
                <a:solidFill>
                  <a:srgbClr val="FFFFFF"/>
                </a:solidFill>
                <a:latin typeface="Verdana"/>
                <a:cs typeface="Verdana"/>
              </a:rPr>
              <a:t>et</a:t>
            </a:r>
            <a:endParaRPr sz="2000">
              <a:latin typeface="Verdana"/>
              <a:cs typeface="Verdana"/>
            </a:endParaRPr>
          </a:p>
          <a:p>
            <a:pPr marL="12700" marR="5715">
              <a:lnSpc>
                <a:spcPct val="100000"/>
              </a:lnSpc>
            </a:pPr>
            <a:r>
              <a:rPr sz="2000" spc="-220" dirty="0">
                <a:solidFill>
                  <a:srgbClr val="FFFFFF"/>
                </a:solidFill>
                <a:latin typeface="Verdana"/>
                <a:cs typeface="Verdana"/>
              </a:rPr>
              <a:t>bibliothèques </a:t>
            </a:r>
            <a:r>
              <a:rPr sz="2000" spc="-280" dirty="0">
                <a:solidFill>
                  <a:srgbClr val="FFFFFF"/>
                </a:solidFill>
                <a:latin typeface="Verdana"/>
                <a:cs typeface="Verdana"/>
              </a:rPr>
              <a:t>partagées </a:t>
            </a:r>
            <a:r>
              <a:rPr sz="2000" spc="-225" dirty="0">
                <a:solidFill>
                  <a:srgbClr val="FFFFFF"/>
                </a:solidFill>
                <a:latin typeface="Verdana"/>
                <a:cs typeface="Verdana"/>
              </a:rPr>
              <a:t>avec </a:t>
            </a:r>
            <a:r>
              <a:rPr sz="2000" spc="-340" dirty="0">
                <a:solidFill>
                  <a:srgbClr val="FFFFFF"/>
                </a:solidFill>
                <a:latin typeface="Verdana"/>
                <a:cs typeface="Verdana"/>
              </a:rPr>
              <a:t>vos </a:t>
            </a:r>
            <a:r>
              <a:rPr sz="2000" spc="-275" dirty="0">
                <a:solidFill>
                  <a:srgbClr val="FFFFFF"/>
                </a:solidFill>
                <a:latin typeface="Verdana"/>
                <a:cs typeface="Verdana"/>
              </a:rPr>
              <a:t>trams. </a:t>
            </a:r>
            <a:r>
              <a:rPr sz="2000" spc="-254" dirty="0">
                <a:solidFill>
                  <a:srgbClr val="FFFFFF"/>
                </a:solidFill>
                <a:latin typeface="Verdana"/>
                <a:cs typeface="Verdana"/>
              </a:rPr>
              <a:t>Intégrations </a:t>
            </a:r>
            <a:r>
              <a:rPr sz="2000" spc="-225" dirty="0">
                <a:solidFill>
                  <a:srgbClr val="FFFFFF"/>
                </a:solidFill>
                <a:latin typeface="Verdana"/>
                <a:cs typeface="Verdana"/>
              </a:rPr>
              <a:t>avec </a:t>
            </a:r>
            <a:r>
              <a:rPr sz="2000" spc="-210" dirty="0">
                <a:solidFill>
                  <a:srgbClr val="FFFFFF"/>
                </a:solidFill>
                <a:latin typeface="Verdana"/>
                <a:cs typeface="Verdana"/>
              </a:rPr>
              <a:t>Microsoft </a:t>
            </a:r>
            <a:r>
              <a:rPr sz="2000" spc="-315" dirty="0">
                <a:solidFill>
                  <a:srgbClr val="FFFFFF"/>
                </a:solidFill>
                <a:latin typeface="Verdana"/>
                <a:cs typeface="Verdana"/>
              </a:rPr>
              <a:t>Teams, </a:t>
            </a:r>
            <a:r>
              <a:rPr sz="2000" spc="-270" dirty="0">
                <a:solidFill>
                  <a:srgbClr val="FFFFFF"/>
                </a:solidFill>
                <a:latin typeface="Verdana"/>
                <a:cs typeface="Verdana"/>
              </a:rPr>
              <a:t>Photoshop, </a:t>
            </a:r>
            <a:r>
              <a:rPr sz="2000" spc="-335" dirty="0">
                <a:solidFill>
                  <a:srgbClr val="FFFFFF"/>
                </a:solidFill>
                <a:latin typeface="Verdana"/>
                <a:cs typeface="Verdana"/>
              </a:rPr>
              <a:t>Canva, </a:t>
            </a:r>
            <a:r>
              <a:rPr sz="2000" spc="-250" dirty="0">
                <a:solidFill>
                  <a:srgbClr val="FFFFFF"/>
                </a:solidFill>
                <a:latin typeface="Verdana"/>
                <a:cs typeface="Verdana"/>
              </a:rPr>
              <a:t>PowerPoint, </a:t>
            </a:r>
            <a:r>
              <a:rPr sz="2000" spc="-245" dirty="0">
                <a:solidFill>
                  <a:srgbClr val="FFFFFF"/>
                </a:solidFill>
                <a:latin typeface="Verdana"/>
                <a:cs typeface="Verdana"/>
              </a:rPr>
              <a:t>Hibspot </a:t>
            </a:r>
            <a:r>
              <a:rPr sz="2000" spc="-210" dirty="0">
                <a:solidFill>
                  <a:srgbClr val="FFFFFF"/>
                </a:solidFill>
                <a:latin typeface="Verdana"/>
                <a:cs typeface="Verdana"/>
              </a:rPr>
              <a:t>et </a:t>
            </a:r>
            <a:r>
              <a:rPr sz="2000" spc="-340" dirty="0">
                <a:solidFill>
                  <a:srgbClr val="FFFFFF"/>
                </a:solidFill>
                <a:latin typeface="Verdana"/>
                <a:cs typeface="Verdana"/>
              </a:rPr>
              <a:t>plus.</a:t>
            </a:r>
            <a:endParaRPr sz="2000">
              <a:latin typeface="Verdana"/>
              <a:cs typeface="Verdana"/>
            </a:endParaRPr>
          </a:p>
        </p:txBody>
      </p:sp>
      <p:sp>
        <p:nvSpPr>
          <p:cNvPr id="10" name="object 10"/>
          <p:cNvSpPr txBox="1"/>
          <p:nvPr/>
        </p:nvSpPr>
        <p:spPr>
          <a:xfrm>
            <a:off x="8482076" y="5250637"/>
            <a:ext cx="3101340" cy="1306830"/>
          </a:xfrm>
          <a:prstGeom prst="rect">
            <a:avLst/>
          </a:prstGeom>
        </p:spPr>
        <p:txBody>
          <a:bodyPr vert="horz" wrap="square" lIns="0" tIns="12700" rIns="0" bIns="0" rtlCol="0">
            <a:spAutoFit/>
          </a:bodyPr>
          <a:lstStyle/>
          <a:p>
            <a:pPr marL="12700">
              <a:lnSpc>
                <a:spcPct val="100000"/>
              </a:lnSpc>
              <a:spcBef>
                <a:spcPts val="100"/>
              </a:spcBef>
            </a:pPr>
            <a:r>
              <a:rPr sz="2400" spc="-375" dirty="0">
                <a:solidFill>
                  <a:srgbClr val="2D75B5"/>
                </a:solidFill>
                <a:latin typeface="Verdana"/>
                <a:cs typeface="Verdana"/>
              </a:rPr>
              <a:t>Partager</a:t>
            </a:r>
            <a:endParaRPr sz="2400">
              <a:latin typeface="Verdana"/>
              <a:cs typeface="Verdana"/>
            </a:endParaRPr>
          </a:p>
          <a:p>
            <a:pPr marL="12700" marR="5080" algn="just">
              <a:lnSpc>
                <a:spcPct val="100000"/>
              </a:lnSpc>
              <a:spcBef>
                <a:spcPts val="5"/>
              </a:spcBef>
            </a:pPr>
            <a:r>
              <a:rPr sz="2000" spc="-325" dirty="0">
                <a:solidFill>
                  <a:srgbClr val="FFFFFF"/>
                </a:solidFill>
                <a:latin typeface="Verdana"/>
                <a:cs typeface="Verdana"/>
              </a:rPr>
              <a:t>Vous </a:t>
            </a:r>
            <a:r>
              <a:rPr sz="2000" spc="-260" dirty="0">
                <a:solidFill>
                  <a:srgbClr val="FFFFFF"/>
                </a:solidFill>
                <a:latin typeface="Verdana"/>
                <a:cs typeface="Verdana"/>
              </a:rPr>
              <a:t>pouvez </a:t>
            </a:r>
            <a:r>
              <a:rPr sz="2000" spc="-270" dirty="0">
                <a:solidFill>
                  <a:srgbClr val="FFFFFF"/>
                </a:solidFill>
                <a:latin typeface="Verdana"/>
                <a:cs typeface="Verdana"/>
              </a:rPr>
              <a:t>partager </a:t>
            </a:r>
            <a:r>
              <a:rPr sz="2000" spc="-340" dirty="0">
                <a:solidFill>
                  <a:srgbClr val="FFFFFF"/>
                </a:solidFill>
                <a:latin typeface="Verdana"/>
                <a:cs typeface="Verdana"/>
              </a:rPr>
              <a:t>vos </a:t>
            </a:r>
            <a:r>
              <a:rPr sz="2000" spc="-225" dirty="0">
                <a:solidFill>
                  <a:srgbClr val="FFFFFF"/>
                </a:solidFill>
                <a:latin typeface="Verdana"/>
                <a:cs typeface="Verdana"/>
              </a:rPr>
              <a:t>créations </a:t>
            </a:r>
            <a:r>
              <a:rPr sz="2000" spc="-335" dirty="0">
                <a:solidFill>
                  <a:srgbClr val="FFFFFF"/>
                </a:solidFill>
                <a:latin typeface="Verdana"/>
                <a:cs typeface="Verdana"/>
              </a:rPr>
              <a:t>sur des </a:t>
            </a:r>
            <a:r>
              <a:rPr sz="2000" spc="-250" dirty="0">
                <a:solidFill>
                  <a:srgbClr val="FFFFFF"/>
                </a:solidFill>
                <a:latin typeface="Verdana"/>
                <a:cs typeface="Verdana"/>
              </a:rPr>
              <a:t>plateformes </a:t>
            </a:r>
            <a:r>
              <a:rPr sz="2000" spc="-180" dirty="0">
                <a:solidFill>
                  <a:srgbClr val="FFFFFF"/>
                </a:solidFill>
                <a:latin typeface="Verdana"/>
                <a:cs typeface="Verdana"/>
              </a:rPr>
              <a:t>sociales </a:t>
            </a:r>
            <a:r>
              <a:rPr sz="2000" spc="-335" dirty="0">
                <a:solidFill>
                  <a:srgbClr val="FFFFFF"/>
                </a:solidFill>
                <a:latin typeface="Verdana"/>
                <a:cs typeface="Verdana"/>
              </a:rPr>
              <a:t>et </a:t>
            </a:r>
            <a:r>
              <a:rPr sz="2000" spc="-290" dirty="0">
                <a:solidFill>
                  <a:srgbClr val="FFFFFF"/>
                </a:solidFill>
                <a:latin typeface="Verdana"/>
                <a:cs typeface="Verdana"/>
              </a:rPr>
              <a:t>marketing </a:t>
            </a:r>
            <a:r>
              <a:rPr sz="2000" spc="-295" dirty="0">
                <a:solidFill>
                  <a:srgbClr val="FFFFFF"/>
                </a:solidFill>
                <a:latin typeface="Verdana"/>
                <a:cs typeface="Verdana"/>
              </a:rPr>
              <a:t>ou </a:t>
            </a:r>
            <a:r>
              <a:rPr sz="2000" spc="-300" dirty="0">
                <a:solidFill>
                  <a:srgbClr val="FFFFFF"/>
                </a:solidFill>
                <a:latin typeface="Verdana"/>
                <a:cs typeface="Verdana"/>
              </a:rPr>
              <a:t>télécharger </a:t>
            </a:r>
            <a:r>
              <a:rPr sz="2000" spc="-340" dirty="0">
                <a:solidFill>
                  <a:srgbClr val="FFFFFF"/>
                </a:solidFill>
                <a:latin typeface="Verdana"/>
                <a:cs typeface="Verdana"/>
              </a:rPr>
              <a:t>vos</a:t>
            </a:r>
            <a:r>
              <a:rPr sz="2000" spc="-155" dirty="0">
                <a:solidFill>
                  <a:srgbClr val="FFFFFF"/>
                </a:solidFill>
                <a:latin typeface="Verdana"/>
                <a:cs typeface="Verdana"/>
              </a:rPr>
              <a:t> </a:t>
            </a:r>
            <a:r>
              <a:rPr sz="2000" spc="-260" dirty="0">
                <a:solidFill>
                  <a:srgbClr val="FFFFFF"/>
                </a:solidFill>
                <a:latin typeface="Verdana"/>
                <a:cs typeface="Verdana"/>
              </a:rPr>
              <a:t>vidéos.</a:t>
            </a:r>
            <a:endParaRPr sz="2000">
              <a:latin typeface="Verdana"/>
              <a:cs typeface="Verdana"/>
            </a:endParaRPr>
          </a:p>
        </p:txBody>
      </p:sp>
      <p:sp>
        <p:nvSpPr>
          <p:cNvPr id="11" name="object 11"/>
          <p:cNvSpPr/>
          <p:nvPr/>
        </p:nvSpPr>
        <p:spPr>
          <a:xfrm>
            <a:off x="7107935" y="5384291"/>
            <a:ext cx="1147572" cy="1147571"/>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7512" y="1149096"/>
            <a:ext cx="9582912" cy="46893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07796" y="2704592"/>
            <a:ext cx="2963545" cy="1904364"/>
          </a:xfrm>
          <a:prstGeom prst="rect">
            <a:avLst/>
          </a:prstGeom>
        </p:spPr>
        <p:txBody>
          <a:bodyPr vert="horz" wrap="square" lIns="0" tIns="89535" rIns="0" bIns="0" rtlCol="0">
            <a:spAutoFit/>
          </a:bodyPr>
          <a:lstStyle/>
          <a:p>
            <a:pPr marL="12700" marR="5080" indent="139700" algn="r">
              <a:lnSpc>
                <a:spcPts val="4750"/>
              </a:lnSpc>
              <a:spcBef>
                <a:spcPts val="705"/>
              </a:spcBef>
            </a:pPr>
            <a:r>
              <a:rPr sz="4400" spc="-750" dirty="0">
                <a:solidFill>
                  <a:srgbClr val="E0AD44"/>
                </a:solidFill>
                <a:latin typeface="Verdana"/>
                <a:cs typeface="Verdana"/>
              </a:rPr>
              <a:t>Comment</a:t>
            </a:r>
            <a:r>
              <a:rPr sz="4400" spc="-575" dirty="0">
                <a:solidFill>
                  <a:srgbClr val="E0AD44"/>
                </a:solidFill>
                <a:latin typeface="Verdana"/>
                <a:cs typeface="Verdana"/>
              </a:rPr>
              <a:t> </a:t>
            </a:r>
            <a:r>
              <a:rPr sz="4400" spc="-445" dirty="0">
                <a:solidFill>
                  <a:srgbClr val="E0AD44"/>
                </a:solidFill>
                <a:latin typeface="Verdana"/>
                <a:cs typeface="Verdana"/>
              </a:rPr>
              <a:t>à</a:t>
            </a:r>
            <a:r>
              <a:rPr sz="4400" spc="-585" dirty="0">
                <a:solidFill>
                  <a:srgbClr val="E0AD44"/>
                </a:solidFill>
                <a:latin typeface="Verdana"/>
                <a:cs typeface="Verdana"/>
              </a:rPr>
              <a:t> </a:t>
            </a:r>
            <a:r>
              <a:rPr sz="4400" spc="-755" dirty="0">
                <a:solidFill>
                  <a:srgbClr val="E0AD44"/>
                </a:solidFill>
                <a:latin typeface="Verdana"/>
                <a:cs typeface="Verdana"/>
              </a:rPr>
              <a:t>Fabriquer</a:t>
            </a:r>
            <a:r>
              <a:rPr sz="4400" spc="-370" dirty="0">
                <a:solidFill>
                  <a:srgbClr val="E0AD44"/>
                </a:solidFill>
                <a:latin typeface="Verdana"/>
                <a:cs typeface="Verdana"/>
              </a:rPr>
              <a:t> </a:t>
            </a:r>
            <a:r>
              <a:rPr sz="4400" spc="-705" dirty="0">
                <a:solidFill>
                  <a:srgbClr val="E0AD44"/>
                </a:solidFill>
                <a:latin typeface="Verdana"/>
                <a:cs typeface="Verdana"/>
              </a:rPr>
              <a:t>animation </a:t>
            </a:r>
            <a:r>
              <a:rPr sz="4400" spc="-490" dirty="0">
                <a:solidFill>
                  <a:srgbClr val="E0AD44"/>
                </a:solidFill>
                <a:latin typeface="Verdana"/>
                <a:cs typeface="Verdana"/>
              </a:rPr>
              <a:t>avec </a:t>
            </a:r>
            <a:r>
              <a:rPr sz="4400" spc="-675" dirty="0">
                <a:solidFill>
                  <a:srgbClr val="E0AD44"/>
                </a:solidFill>
                <a:latin typeface="Verdana"/>
                <a:cs typeface="Verdana"/>
              </a:rPr>
              <a:t>_ </a:t>
            </a:r>
            <a:r>
              <a:rPr sz="4400" spc="-440" dirty="0">
                <a:solidFill>
                  <a:srgbClr val="E0AD44"/>
                </a:solidFill>
                <a:latin typeface="Verdana"/>
                <a:cs typeface="Verdana"/>
              </a:rPr>
              <a:t>_</a:t>
            </a:r>
            <a:r>
              <a:rPr sz="4400" spc="-600" dirty="0">
                <a:solidFill>
                  <a:srgbClr val="E0AD44"/>
                </a:solidFill>
                <a:latin typeface="Verdana"/>
                <a:cs typeface="Verdana"/>
              </a:rPr>
              <a:t> </a:t>
            </a:r>
            <a:r>
              <a:rPr sz="4400" spc="-590" dirty="0">
                <a:solidFill>
                  <a:srgbClr val="E0AD44"/>
                </a:solidFill>
                <a:latin typeface="Verdana"/>
                <a:cs typeface="Verdana"/>
              </a:rPr>
              <a:t>Powtoon</a:t>
            </a:r>
            <a:endParaRPr sz="4400">
              <a:latin typeface="Verdana"/>
              <a:cs typeface="Verdana"/>
            </a:endParaRPr>
          </a:p>
        </p:txBody>
      </p:sp>
      <p:grpSp>
        <p:nvGrpSpPr>
          <p:cNvPr id="4" name="object 4"/>
          <p:cNvGrpSpPr/>
          <p:nvPr/>
        </p:nvGrpSpPr>
        <p:grpSpPr>
          <a:xfrm>
            <a:off x="1694688" y="1406652"/>
            <a:ext cx="2966085" cy="3165475"/>
            <a:chOff x="1694688" y="1406652"/>
            <a:chExt cx="2966085" cy="3165475"/>
          </a:xfrm>
        </p:grpSpPr>
        <p:sp>
          <p:nvSpPr>
            <p:cNvPr id="5" name="object 5"/>
            <p:cNvSpPr/>
            <p:nvPr/>
          </p:nvSpPr>
          <p:spPr>
            <a:xfrm>
              <a:off x="4652772" y="2286000"/>
              <a:ext cx="0" cy="2286000"/>
            </a:xfrm>
            <a:custGeom>
              <a:avLst/>
              <a:gdLst/>
              <a:ahLst/>
              <a:cxnLst/>
              <a:rect l="l" t="t" r="r" b="b"/>
              <a:pathLst>
                <a:path h="2286000">
                  <a:moveTo>
                    <a:pt x="0" y="0"/>
                  </a:moveTo>
                  <a:lnTo>
                    <a:pt x="0" y="2286000"/>
                  </a:lnTo>
                </a:path>
              </a:pathLst>
            </a:custGeom>
            <a:ln w="15875">
              <a:solidFill>
                <a:srgbClr val="FFFFFF"/>
              </a:solidFill>
            </a:ln>
          </p:spPr>
          <p:txBody>
            <a:bodyPr wrap="square" lIns="0" tIns="0" rIns="0" bIns="0" rtlCol="0"/>
            <a:lstStyle/>
            <a:p>
              <a:endParaRPr/>
            </a:p>
          </p:txBody>
        </p:sp>
        <p:sp>
          <p:nvSpPr>
            <p:cNvPr id="6" name="object 6"/>
            <p:cNvSpPr/>
            <p:nvPr/>
          </p:nvSpPr>
          <p:spPr>
            <a:xfrm>
              <a:off x="1694688" y="1406652"/>
              <a:ext cx="2034539" cy="1327403"/>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5207000" y="1308861"/>
            <a:ext cx="6254750" cy="647700"/>
          </a:xfrm>
          <a:prstGeom prst="rect">
            <a:avLst/>
          </a:prstGeom>
        </p:spPr>
        <p:txBody>
          <a:bodyPr vert="horz" wrap="square" lIns="0" tIns="12700" rIns="0" bIns="0" rtlCol="0">
            <a:spAutoFit/>
          </a:bodyPr>
          <a:lstStyle/>
          <a:p>
            <a:pPr marL="241300" indent="-228600">
              <a:lnSpc>
                <a:spcPts val="2450"/>
              </a:lnSpc>
              <a:spcBef>
                <a:spcPts val="100"/>
              </a:spcBef>
              <a:buClr>
                <a:srgbClr val="000000"/>
              </a:buClr>
              <a:buFont typeface="Arial"/>
              <a:buChar char="•"/>
              <a:tabLst>
                <a:tab pos="241300" algn="l"/>
              </a:tabLst>
            </a:pPr>
            <a:r>
              <a:rPr sz="2400" spc="-325" dirty="0">
                <a:solidFill>
                  <a:srgbClr val="E0AD44"/>
                </a:solidFill>
                <a:latin typeface="Verdana"/>
                <a:cs typeface="Verdana"/>
              </a:rPr>
              <a:t>1. </a:t>
            </a:r>
            <a:r>
              <a:rPr sz="2400" b="1" spc="-400" dirty="0">
                <a:solidFill>
                  <a:srgbClr val="E0AD44"/>
                </a:solidFill>
                <a:latin typeface="Verdana"/>
                <a:cs typeface="Verdana"/>
              </a:rPr>
              <a:t>Scénario. </a:t>
            </a:r>
            <a:r>
              <a:rPr sz="2400" spc="-390" dirty="0">
                <a:solidFill>
                  <a:srgbClr val="FFFFFF"/>
                </a:solidFill>
                <a:latin typeface="Verdana"/>
                <a:cs typeface="Verdana"/>
              </a:rPr>
              <a:t>Vous </a:t>
            </a:r>
            <a:r>
              <a:rPr sz="2400" spc="-385" dirty="0">
                <a:solidFill>
                  <a:srgbClr val="FFFFFF"/>
                </a:solidFill>
                <a:latin typeface="Verdana"/>
                <a:cs typeface="Verdana"/>
              </a:rPr>
              <a:t>devez </a:t>
            </a:r>
            <a:r>
              <a:rPr sz="2400" spc="-280" dirty="0">
                <a:solidFill>
                  <a:srgbClr val="FFFFFF"/>
                </a:solidFill>
                <a:latin typeface="Verdana"/>
                <a:cs typeface="Verdana"/>
              </a:rPr>
              <a:t>créer </a:t>
            </a:r>
            <a:r>
              <a:rPr sz="2400" spc="-355" dirty="0">
                <a:solidFill>
                  <a:srgbClr val="FFFFFF"/>
                </a:solidFill>
                <a:latin typeface="Verdana"/>
                <a:cs typeface="Verdana"/>
              </a:rPr>
              <a:t>un </a:t>
            </a:r>
            <a:r>
              <a:rPr sz="2400" spc="-220" dirty="0">
                <a:solidFill>
                  <a:srgbClr val="FFFFFF"/>
                </a:solidFill>
                <a:latin typeface="Verdana"/>
                <a:cs typeface="Verdana"/>
              </a:rPr>
              <a:t>script </a:t>
            </a:r>
            <a:r>
              <a:rPr sz="2400" spc="-260" dirty="0">
                <a:solidFill>
                  <a:srgbClr val="FFFFFF"/>
                </a:solidFill>
                <a:latin typeface="Verdana"/>
                <a:cs typeface="Verdana"/>
              </a:rPr>
              <a:t>qui </a:t>
            </a:r>
            <a:r>
              <a:rPr sz="2400" spc="-245" dirty="0">
                <a:solidFill>
                  <a:srgbClr val="FFFFFF"/>
                </a:solidFill>
                <a:latin typeface="Verdana"/>
                <a:cs typeface="Verdana"/>
              </a:rPr>
              <a:t>_</a:t>
            </a:r>
            <a:r>
              <a:rPr sz="2400" spc="-90" dirty="0">
                <a:solidFill>
                  <a:srgbClr val="FFFFFF"/>
                </a:solidFill>
                <a:latin typeface="Verdana"/>
                <a:cs typeface="Verdana"/>
              </a:rPr>
              <a:t> </a:t>
            </a:r>
            <a:r>
              <a:rPr sz="2400" spc="-275" dirty="0">
                <a:solidFill>
                  <a:srgbClr val="FFFFFF"/>
                </a:solidFill>
                <a:latin typeface="Verdana"/>
                <a:cs typeface="Verdana"/>
              </a:rPr>
              <a:t>décrit</a:t>
            </a:r>
            <a:endParaRPr sz="2400">
              <a:latin typeface="Verdana"/>
              <a:cs typeface="Verdana"/>
            </a:endParaRPr>
          </a:p>
          <a:p>
            <a:pPr marL="241300">
              <a:lnSpc>
                <a:spcPts val="2450"/>
              </a:lnSpc>
            </a:pPr>
            <a:r>
              <a:rPr sz="2400" spc="-325" dirty="0">
                <a:solidFill>
                  <a:srgbClr val="FFFFFF"/>
                </a:solidFill>
                <a:latin typeface="Verdana"/>
                <a:cs typeface="Verdana"/>
              </a:rPr>
              <a:t>que </a:t>
            </a:r>
            <a:r>
              <a:rPr sz="2400" spc="-200" dirty="0">
                <a:solidFill>
                  <a:srgbClr val="FFFFFF"/>
                </a:solidFill>
                <a:latin typeface="Verdana"/>
                <a:cs typeface="Verdana"/>
              </a:rPr>
              <a:t>se </a:t>
            </a:r>
            <a:r>
              <a:rPr sz="2400" spc="-400" dirty="0">
                <a:solidFill>
                  <a:srgbClr val="FFFFFF"/>
                </a:solidFill>
                <a:latin typeface="Verdana"/>
                <a:cs typeface="Verdana"/>
              </a:rPr>
              <a:t>passera -t-il </a:t>
            </a:r>
            <a:r>
              <a:rPr sz="2400" spc="-285" dirty="0">
                <a:solidFill>
                  <a:srgbClr val="FFFFFF"/>
                </a:solidFill>
                <a:latin typeface="Verdana"/>
                <a:cs typeface="Verdana"/>
              </a:rPr>
              <a:t>dans </a:t>
            </a:r>
            <a:r>
              <a:rPr sz="2400" spc="-395" dirty="0">
                <a:solidFill>
                  <a:srgbClr val="FFFFFF"/>
                </a:solidFill>
                <a:latin typeface="Verdana"/>
                <a:cs typeface="Verdana"/>
              </a:rPr>
              <a:t>chaque</a:t>
            </a:r>
            <a:r>
              <a:rPr sz="2400" spc="-335" dirty="0">
                <a:solidFill>
                  <a:srgbClr val="FFFFFF"/>
                </a:solidFill>
                <a:latin typeface="Verdana"/>
                <a:cs typeface="Verdana"/>
              </a:rPr>
              <a:t> </a:t>
            </a:r>
            <a:r>
              <a:rPr sz="2400" spc="-310" dirty="0">
                <a:solidFill>
                  <a:srgbClr val="FFFFFF"/>
                </a:solidFill>
                <a:latin typeface="Verdana"/>
                <a:cs typeface="Verdana"/>
              </a:rPr>
              <a:t>"scène".</a:t>
            </a:r>
            <a:endParaRPr sz="2400">
              <a:latin typeface="Verdana"/>
              <a:cs typeface="Verdana"/>
            </a:endParaRPr>
          </a:p>
        </p:txBody>
      </p:sp>
      <p:sp>
        <p:nvSpPr>
          <p:cNvPr id="8" name="object 8"/>
          <p:cNvSpPr txBox="1"/>
          <p:nvPr/>
        </p:nvSpPr>
        <p:spPr>
          <a:xfrm>
            <a:off x="5435600" y="2229358"/>
            <a:ext cx="5289550" cy="391160"/>
          </a:xfrm>
          <a:prstGeom prst="rect">
            <a:avLst/>
          </a:prstGeom>
        </p:spPr>
        <p:txBody>
          <a:bodyPr vert="horz" wrap="square" lIns="0" tIns="12700" rIns="0" bIns="0" rtlCol="0">
            <a:spAutoFit/>
          </a:bodyPr>
          <a:lstStyle/>
          <a:p>
            <a:pPr marL="12700">
              <a:lnSpc>
                <a:spcPct val="100000"/>
              </a:lnSpc>
              <a:spcBef>
                <a:spcPts val="100"/>
              </a:spcBef>
            </a:pPr>
            <a:r>
              <a:rPr sz="2400" spc="-355" dirty="0">
                <a:solidFill>
                  <a:srgbClr val="E0AD44"/>
                </a:solidFill>
                <a:latin typeface="Verdana"/>
                <a:cs typeface="Verdana"/>
              </a:rPr>
              <a:t>2. Voix </a:t>
            </a:r>
            <a:r>
              <a:rPr sz="2400" b="1" spc="-509" dirty="0">
                <a:solidFill>
                  <a:srgbClr val="E0AD44"/>
                </a:solidFill>
                <a:latin typeface="Verdana"/>
                <a:cs typeface="Verdana"/>
              </a:rPr>
              <a:t>off </a:t>
            </a:r>
            <a:r>
              <a:rPr sz="2400" b="1" spc="-570" dirty="0">
                <a:solidFill>
                  <a:srgbClr val="E0AD44"/>
                </a:solidFill>
                <a:latin typeface="Verdana"/>
                <a:cs typeface="Verdana"/>
              </a:rPr>
              <a:t>et </a:t>
            </a:r>
            <a:r>
              <a:rPr sz="2400" b="1" spc="-450" dirty="0">
                <a:solidFill>
                  <a:srgbClr val="E0AD44"/>
                </a:solidFill>
                <a:latin typeface="Verdana"/>
                <a:cs typeface="Verdana"/>
              </a:rPr>
              <a:t>musique </a:t>
            </a:r>
            <a:r>
              <a:rPr sz="2400" b="1" spc="-545" dirty="0">
                <a:solidFill>
                  <a:srgbClr val="E0AD44"/>
                </a:solidFill>
                <a:latin typeface="Verdana"/>
                <a:cs typeface="Verdana"/>
              </a:rPr>
              <a:t>de fond </a:t>
            </a:r>
            <a:r>
              <a:rPr sz="2400" b="1" spc="-450" dirty="0">
                <a:solidFill>
                  <a:srgbClr val="D7D7D7"/>
                </a:solidFill>
                <a:latin typeface="Verdana"/>
                <a:cs typeface="Verdana"/>
              </a:rPr>
              <a:t>. </a:t>
            </a:r>
            <a:r>
              <a:rPr sz="2400" spc="-350" dirty="0">
                <a:solidFill>
                  <a:srgbClr val="FFFFFF"/>
                </a:solidFill>
                <a:latin typeface="Verdana"/>
                <a:cs typeface="Verdana"/>
              </a:rPr>
              <a:t>Choisir</a:t>
            </a:r>
            <a:r>
              <a:rPr sz="2400" spc="-285" dirty="0">
                <a:solidFill>
                  <a:srgbClr val="FFFFFF"/>
                </a:solidFill>
                <a:latin typeface="Verdana"/>
                <a:cs typeface="Verdana"/>
              </a:rPr>
              <a:t> </a:t>
            </a:r>
            <a:r>
              <a:rPr sz="2400" spc="-355" dirty="0">
                <a:solidFill>
                  <a:srgbClr val="FFFFFF"/>
                </a:solidFill>
                <a:latin typeface="Verdana"/>
                <a:cs typeface="Verdana"/>
              </a:rPr>
              <a:t>un</a:t>
            </a:r>
            <a:endParaRPr sz="2400" dirty="0">
              <a:latin typeface="Verdana"/>
              <a:cs typeface="Verdana"/>
            </a:endParaRPr>
          </a:p>
        </p:txBody>
      </p:sp>
      <p:sp>
        <p:nvSpPr>
          <p:cNvPr id="9" name="object 9"/>
          <p:cNvSpPr txBox="1"/>
          <p:nvPr/>
        </p:nvSpPr>
        <p:spPr>
          <a:xfrm>
            <a:off x="5435600" y="2485085"/>
            <a:ext cx="6268085" cy="1056640"/>
          </a:xfrm>
          <a:prstGeom prst="rect">
            <a:avLst/>
          </a:prstGeom>
        </p:spPr>
        <p:txBody>
          <a:bodyPr vert="horz" wrap="square" lIns="0" tIns="12700" rIns="0" bIns="0" rtlCol="0">
            <a:spAutoFit/>
          </a:bodyPr>
          <a:lstStyle/>
          <a:p>
            <a:pPr marL="12700">
              <a:lnSpc>
                <a:spcPct val="100000"/>
              </a:lnSpc>
              <a:spcBef>
                <a:spcPts val="100"/>
              </a:spcBef>
            </a:pPr>
            <a:r>
              <a:rPr sz="2400" spc="-265" dirty="0">
                <a:solidFill>
                  <a:srgbClr val="FFFFFF"/>
                </a:solidFill>
                <a:latin typeface="Verdana"/>
                <a:cs typeface="Verdana"/>
              </a:rPr>
              <a:t>piste de </a:t>
            </a:r>
            <a:r>
              <a:rPr sz="2400" spc="-370" dirty="0">
                <a:solidFill>
                  <a:srgbClr val="FFFFFF"/>
                </a:solidFill>
                <a:latin typeface="Verdana"/>
                <a:cs typeface="Verdana"/>
              </a:rPr>
              <a:t>fond </a:t>
            </a:r>
            <a:r>
              <a:rPr sz="2400" spc="-290" dirty="0">
                <a:solidFill>
                  <a:srgbClr val="FFFFFF"/>
                </a:solidFill>
                <a:latin typeface="Verdana"/>
                <a:cs typeface="Verdana"/>
              </a:rPr>
              <a:t>pour </a:t>
            </a:r>
            <a:r>
              <a:rPr sz="2400" spc="-405" dirty="0">
                <a:solidFill>
                  <a:srgbClr val="FFFFFF"/>
                </a:solidFill>
                <a:latin typeface="Verdana"/>
                <a:cs typeface="Verdana"/>
              </a:rPr>
              <a:t>votre </a:t>
            </a:r>
            <a:r>
              <a:rPr sz="2400" spc="-300" dirty="0">
                <a:solidFill>
                  <a:srgbClr val="FFFFFF"/>
                </a:solidFill>
                <a:latin typeface="Verdana"/>
                <a:cs typeface="Verdana"/>
              </a:rPr>
              <a:t>musique </a:t>
            </a:r>
            <a:r>
              <a:rPr sz="2400" spc="-355" dirty="0">
                <a:solidFill>
                  <a:srgbClr val="FFFFFF"/>
                </a:solidFill>
                <a:latin typeface="Verdana"/>
                <a:cs typeface="Verdana"/>
              </a:rPr>
              <a:t>ou </a:t>
            </a:r>
            <a:r>
              <a:rPr sz="2400" spc="-330" dirty="0">
                <a:solidFill>
                  <a:srgbClr val="FFFFFF"/>
                </a:solidFill>
                <a:latin typeface="Verdana"/>
                <a:cs typeface="Verdana"/>
              </a:rPr>
              <a:t>enregistrer </a:t>
            </a:r>
            <a:r>
              <a:rPr sz="2400" spc="-355" dirty="0">
                <a:solidFill>
                  <a:srgbClr val="FFFFFF"/>
                </a:solidFill>
                <a:latin typeface="Verdana"/>
                <a:cs typeface="Verdana"/>
              </a:rPr>
              <a:t>une</a:t>
            </a:r>
            <a:r>
              <a:rPr sz="2400" spc="-145" dirty="0">
                <a:solidFill>
                  <a:srgbClr val="FFFFFF"/>
                </a:solidFill>
                <a:latin typeface="Verdana"/>
                <a:cs typeface="Verdana"/>
              </a:rPr>
              <a:t> </a:t>
            </a:r>
            <a:r>
              <a:rPr sz="2400" spc="-330" dirty="0">
                <a:solidFill>
                  <a:srgbClr val="FFFFFF"/>
                </a:solidFill>
                <a:latin typeface="Verdana"/>
                <a:cs typeface="Verdana"/>
              </a:rPr>
              <a:t>voix off.</a:t>
            </a:r>
            <a:endParaRPr sz="2400">
              <a:latin typeface="Verdana"/>
              <a:cs typeface="Verdana"/>
            </a:endParaRPr>
          </a:p>
          <a:p>
            <a:pPr marL="12700">
              <a:lnSpc>
                <a:spcPct val="100000"/>
              </a:lnSpc>
              <a:spcBef>
                <a:spcPts val="2355"/>
              </a:spcBef>
            </a:pPr>
            <a:r>
              <a:rPr sz="2400" spc="-330" dirty="0">
                <a:solidFill>
                  <a:srgbClr val="E0AD44"/>
                </a:solidFill>
                <a:latin typeface="Verdana"/>
                <a:cs typeface="Verdana"/>
              </a:rPr>
              <a:t>3. </a:t>
            </a:r>
            <a:r>
              <a:rPr sz="2400" b="1" spc="-459" dirty="0">
                <a:solidFill>
                  <a:srgbClr val="E0AD44"/>
                </a:solidFill>
                <a:latin typeface="Verdana"/>
                <a:cs typeface="Verdana"/>
              </a:rPr>
              <a:t>Créez </a:t>
            </a:r>
            <a:r>
              <a:rPr sz="2400" b="1" spc="-575" dirty="0">
                <a:solidFill>
                  <a:srgbClr val="E0AD44"/>
                </a:solidFill>
                <a:latin typeface="Verdana"/>
                <a:cs typeface="Verdana"/>
              </a:rPr>
              <a:t>vos </a:t>
            </a:r>
            <a:r>
              <a:rPr sz="2400" b="1" spc="-385" dirty="0">
                <a:solidFill>
                  <a:srgbClr val="E0AD44"/>
                </a:solidFill>
                <a:latin typeface="Verdana"/>
                <a:cs typeface="Verdana"/>
              </a:rPr>
              <a:t>diapositives </a:t>
            </a:r>
            <a:r>
              <a:rPr sz="2400" spc="-385" dirty="0">
                <a:solidFill>
                  <a:srgbClr val="D7D7D7"/>
                </a:solidFill>
                <a:latin typeface="Verdana"/>
                <a:cs typeface="Verdana"/>
              </a:rPr>
              <a:t>. </a:t>
            </a:r>
            <a:r>
              <a:rPr sz="2400" spc="-270" dirty="0">
                <a:solidFill>
                  <a:srgbClr val="FFFFFF"/>
                </a:solidFill>
                <a:latin typeface="Verdana"/>
                <a:cs typeface="Verdana"/>
              </a:rPr>
              <a:t>Commencez à </a:t>
            </a:r>
            <a:r>
              <a:rPr sz="2400" spc="-290" dirty="0">
                <a:solidFill>
                  <a:srgbClr val="FFFFFF"/>
                </a:solidFill>
                <a:latin typeface="Verdana"/>
                <a:cs typeface="Verdana"/>
              </a:rPr>
              <a:t>créer des </a:t>
            </a:r>
            <a:r>
              <a:rPr sz="2400" spc="-220" dirty="0">
                <a:solidFill>
                  <a:srgbClr val="FFFFFF"/>
                </a:solidFill>
                <a:latin typeface="Verdana"/>
                <a:cs typeface="Verdana"/>
              </a:rPr>
              <a:t>diapositives</a:t>
            </a:r>
            <a:r>
              <a:rPr sz="2400" spc="-430" dirty="0">
                <a:solidFill>
                  <a:srgbClr val="FFFFFF"/>
                </a:solidFill>
                <a:latin typeface="Verdana"/>
                <a:cs typeface="Verdana"/>
              </a:rPr>
              <a:t> </a:t>
            </a:r>
            <a:r>
              <a:rPr sz="2400" spc="-310" dirty="0">
                <a:solidFill>
                  <a:srgbClr val="FFFFFF"/>
                </a:solidFill>
                <a:latin typeface="Verdana"/>
                <a:cs typeface="Verdana"/>
              </a:rPr>
              <a:t>selon</a:t>
            </a:r>
            <a:endParaRPr sz="2400">
              <a:latin typeface="Verdana"/>
              <a:cs typeface="Verdana"/>
            </a:endParaRPr>
          </a:p>
        </p:txBody>
      </p:sp>
      <p:sp>
        <p:nvSpPr>
          <p:cNvPr id="10" name="object 10"/>
          <p:cNvSpPr txBox="1"/>
          <p:nvPr/>
        </p:nvSpPr>
        <p:spPr>
          <a:xfrm>
            <a:off x="5435600" y="3406267"/>
            <a:ext cx="5913120" cy="391160"/>
          </a:xfrm>
          <a:prstGeom prst="rect">
            <a:avLst/>
          </a:prstGeom>
        </p:spPr>
        <p:txBody>
          <a:bodyPr vert="horz" wrap="square" lIns="0" tIns="12700" rIns="0" bIns="0" rtlCol="0">
            <a:spAutoFit/>
          </a:bodyPr>
          <a:lstStyle/>
          <a:p>
            <a:pPr marL="12700">
              <a:lnSpc>
                <a:spcPct val="100000"/>
              </a:lnSpc>
              <a:spcBef>
                <a:spcPts val="100"/>
              </a:spcBef>
            </a:pPr>
            <a:r>
              <a:rPr sz="2400" spc="-245" dirty="0">
                <a:solidFill>
                  <a:srgbClr val="FFFFFF"/>
                </a:solidFill>
                <a:latin typeface="Verdana"/>
                <a:cs typeface="Verdana"/>
              </a:rPr>
              <a:t>au </a:t>
            </a:r>
            <a:r>
              <a:rPr sz="2400" spc="-300" dirty="0">
                <a:solidFill>
                  <a:srgbClr val="FFFFFF"/>
                </a:solidFill>
                <a:latin typeface="Verdana"/>
                <a:cs typeface="Verdana"/>
              </a:rPr>
              <a:t>scénario </a:t>
            </a:r>
            <a:r>
              <a:rPr sz="2400" spc="-240" dirty="0">
                <a:solidFill>
                  <a:srgbClr val="FFFFFF"/>
                </a:solidFill>
                <a:latin typeface="Verdana"/>
                <a:cs typeface="Verdana"/>
              </a:rPr>
              <a:t>. </a:t>
            </a:r>
            <a:r>
              <a:rPr sz="2400" spc="-310" dirty="0">
                <a:solidFill>
                  <a:srgbClr val="FFFFFF"/>
                </a:solidFill>
                <a:latin typeface="Verdana"/>
                <a:cs typeface="Verdana"/>
              </a:rPr>
              <a:t>Chaque </a:t>
            </a:r>
            <a:r>
              <a:rPr sz="2400" spc="-235" dirty="0">
                <a:solidFill>
                  <a:srgbClr val="FFFFFF"/>
                </a:solidFill>
                <a:latin typeface="Verdana"/>
                <a:cs typeface="Verdana"/>
              </a:rPr>
              <a:t>diapositive </a:t>
            </a:r>
            <a:r>
              <a:rPr sz="2400" spc="-300" dirty="0">
                <a:solidFill>
                  <a:srgbClr val="FFFFFF"/>
                </a:solidFill>
                <a:latin typeface="Verdana"/>
                <a:cs typeface="Verdana"/>
              </a:rPr>
              <a:t>représente </a:t>
            </a:r>
            <a:r>
              <a:rPr sz="2400" spc="-355" dirty="0">
                <a:solidFill>
                  <a:srgbClr val="FFFFFF"/>
                </a:solidFill>
                <a:latin typeface="Verdana"/>
                <a:cs typeface="Verdana"/>
              </a:rPr>
              <a:t>une </a:t>
            </a:r>
            <a:r>
              <a:rPr sz="2400" spc="-290" dirty="0">
                <a:solidFill>
                  <a:srgbClr val="FFFFFF"/>
                </a:solidFill>
                <a:latin typeface="Verdana"/>
                <a:cs typeface="Verdana"/>
              </a:rPr>
              <a:t>scène </a:t>
            </a:r>
            <a:r>
              <a:rPr sz="2400" spc="-400" dirty="0">
                <a:solidFill>
                  <a:srgbClr val="FFFFFF"/>
                </a:solidFill>
                <a:latin typeface="Verdana"/>
                <a:cs typeface="Verdana"/>
              </a:rPr>
              <a:t>et</a:t>
            </a:r>
            <a:r>
              <a:rPr sz="2400" spc="-470" dirty="0">
                <a:solidFill>
                  <a:srgbClr val="FFFFFF"/>
                </a:solidFill>
                <a:latin typeface="Verdana"/>
                <a:cs typeface="Verdana"/>
              </a:rPr>
              <a:t> </a:t>
            </a:r>
            <a:r>
              <a:rPr sz="2400" spc="-400" dirty="0">
                <a:solidFill>
                  <a:srgbClr val="FFFFFF"/>
                </a:solidFill>
                <a:latin typeface="Verdana"/>
                <a:cs typeface="Verdana"/>
              </a:rPr>
              <a:t>un</a:t>
            </a:r>
            <a:endParaRPr sz="2400">
              <a:latin typeface="Verdana"/>
              <a:cs typeface="Verdana"/>
            </a:endParaRPr>
          </a:p>
        </p:txBody>
      </p:sp>
      <p:sp>
        <p:nvSpPr>
          <p:cNvPr id="11" name="object 11"/>
          <p:cNvSpPr txBox="1"/>
          <p:nvPr/>
        </p:nvSpPr>
        <p:spPr>
          <a:xfrm>
            <a:off x="5435599" y="3661841"/>
            <a:ext cx="4622799" cy="391617"/>
          </a:xfrm>
          <a:prstGeom prst="rect">
            <a:avLst/>
          </a:prstGeom>
        </p:spPr>
        <p:txBody>
          <a:bodyPr vert="horz" wrap="square" lIns="0" tIns="12700" rIns="0" bIns="0" rtlCol="0">
            <a:spAutoFit/>
          </a:bodyPr>
          <a:lstStyle/>
          <a:p>
            <a:pPr marL="12700">
              <a:lnSpc>
                <a:spcPct val="100000"/>
              </a:lnSpc>
              <a:spcBef>
                <a:spcPts val="100"/>
              </a:spcBef>
            </a:pPr>
            <a:r>
              <a:rPr sz="2400" spc="-315" dirty="0">
                <a:solidFill>
                  <a:srgbClr val="FFFFFF"/>
                </a:solidFill>
                <a:latin typeface="Verdana"/>
                <a:cs typeface="Verdana"/>
              </a:rPr>
              <a:t>idée </a:t>
            </a:r>
            <a:r>
              <a:rPr sz="2400" spc="-254" dirty="0">
                <a:solidFill>
                  <a:srgbClr val="FFFFFF"/>
                </a:solidFill>
                <a:latin typeface="Verdana"/>
                <a:cs typeface="Verdana"/>
              </a:rPr>
              <a:t>telle </a:t>
            </a:r>
            <a:r>
              <a:rPr sz="2400" spc="-300" dirty="0">
                <a:solidFill>
                  <a:srgbClr val="FFFFFF"/>
                </a:solidFill>
                <a:latin typeface="Verdana"/>
                <a:cs typeface="Verdana"/>
              </a:rPr>
              <a:t>qu'énoncée </a:t>
            </a:r>
            <a:r>
              <a:rPr sz="2400" spc="-285" dirty="0">
                <a:solidFill>
                  <a:srgbClr val="FFFFFF"/>
                </a:solidFill>
                <a:latin typeface="Verdana"/>
                <a:cs typeface="Verdana"/>
              </a:rPr>
              <a:t>dans </a:t>
            </a:r>
            <a:r>
              <a:rPr sz="2400" spc="-300" dirty="0">
                <a:solidFill>
                  <a:srgbClr val="FFFFFF"/>
                </a:solidFill>
                <a:latin typeface="Verdana"/>
                <a:cs typeface="Verdana"/>
              </a:rPr>
              <a:t>_</a:t>
            </a:r>
            <a:r>
              <a:rPr sz="2400" spc="-375" dirty="0">
                <a:solidFill>
                  <a:srgbClr val="FFFFFF"/>
                </a:solidFill>
                <a:latin typeface="Verdana"/>
                <a:cs typeface="Verdana"/>
              </a:rPr>
              <a:t> </a:t>
            </a:r>
            <a:r>
              <a:rPr sz="2400" spc="-240" dirty="0">
                <a:solidFill>
                  <a:srgbClr val="FFFFFF"/>
                </a:solidFill>
                <a:latin typeface="Verdana"/>
                <a:cs typeface="Verdana"/>
              </a:rPr>
              <a:t>scénario.</a:t>
            </a:r>
            <a:endParaRPr sz="2400" dirty="0">
              <a:latin typeface="Verdana"/>
              <a:cs typeface="Verdana"/>
            </a:endParaRPr>
          </a:p>
        </p:txBody>
      </p:sp>
      <p:sp>
        <p:nvSpPr>
          <p:cNvPr id="12" name="object 12"/>
          <p:cNvSpPr txBox="1"/>
          <p:nvPr/>
        </p:nvSpPr>
        <p:spPr>
          <a:xfrm>
            <a:off x="5207000" y="4327017"/>
            <a:ext cx="5840095" cy="391160"/>
          </a:xfrm>
          <a:prstGeom prst="rect">
            <a:avLst/>
          </a:prstGeom>
        </p:spPr>
        <p:txBody>
          <a:bodyPr vert="horz" wrap="square" lIns="0" tIns="12700" rIns="0" bIns="0" rtlCol="0">
            <a:spAutoFit/>
          </a:bodyPr>
          <a:lstStyle/>
          <a:p>
            <a:pPr marL="241300" indent="-228600">
              <a:lnSpc>
                <a:spcPct val="100000"/>
              </a:lnSpc>
              <a:spcBef>
                <a:spcPts val="100"/>
              </a:spcBef>
              <a:buClr>
                <a:srgbClr val="000000"/>
              </a:buClr>
              <a:buFont typeface="Arial"/>
              <a:buChar char="•"/>
              <a:tabLst>
                <a:tab pos="241300" algn="l"/>
              </a:tabLst>
            </a:pPr>
            <a:r>
              <a:rPr sz="2400" spc="-340" dirty="0">
                <a:solidFill>
                  <a:srgbClr val="E0AD44"/>
                </a:solidFill>
                <a:latin typeface="Verdana"/>
                <a:cs typeface="Verdana"/>
              </a:rPr>
              <a:t>4. </a:t>
            </a:r>
            <a:r>
              <a:rPr sz="2400" b="1" spc="-484" dirty="0">
                <a:solidFill>
                  <a:srgbClr val="E0AD44"/>
                </a:solidFill>
                <a:latin typeface="Verdana"/>
                <a:cs typeface="Verdana"/>
              </a:rPr>
              <a:t>Remplissez </a:t>
            </a:r>
            <a:r>
              <a:rPr sz="2400" b="1" spc="-459" dirty="0">
                <a:solidFill>
                  <a:srgbClr val="E0AD44"/>
                </a:solidFill>
                <a:latin typeface="Verdana"/>
                <a:cs typeface="Verdana"/>
              </a:rPr>
              <a:t>les </a:t>
            </a:r>
            <a:r>
              <a:rPr sz="2400" b="1" spc="-385" dirty="0">
                <a:solidFill>
                  <a:srgbClr val="E0AD44"/>
                </a:solidFill>
                <a:latin typeface="Verdana"/>
                <a:cs typeface="Verdana"/>
              </a:rPr>
              <a:t>diapositives </a:t>
            </a:r>
            <a:r>
              <a:rPr sz="2400" spc="-385" dirty="0">
                <a:solidFill>
                  <a:srgbClr val="D7D7D7"/>
                </a:solidFill>
                <a:latin typeface="Verdana"/>
                <a:cs typeface="Verdana"/>
              </a:rPr>
              <a:t>. </a:t>
            </a:r>
            <a:r>
              <a:rPr sz="2400" spc="-450" dirty="0">
                <a:solidFill>
                  <a:srgbClr val="FFFFFF"/>
                </a:solidFill>
                <a:latin typeface="Verdana"/>
                <a:cs typeface="Verdana"/>
              </a:rPr>
              <a:t>Ajoutez des fonctionnalités </a:t>
            </a:r>
            <a:r>
              <a:rPr sz="2400" spc="-345" dirty="0">
                <a:solidFill>
                  <a:srgbClr val="FFFFFF"/>
                </a:solidFill>
                <a:latin typeface="Verdana"/>
                <a:cs typeface="Verdana"/>
              </a:rPr>
              <a:t>amusantes </a:t>
            </a:r>
            <a:r>
              <a:rPr sz="2400" spc="-290" dirty="0">
                <a:solidFill>
                  <a:srgbClr val="FFFFFF"/>
                </a:solidFill>
                <a:latin typeface="Verdana"/>
                <a:cs typeface="Verdana"/>
              </a:rPr>
              <a:t>, </a:t>
            </a:r>
            <a:r>
              <a:rPr sz="2400" spc="-295" dirty="0">
                <a:solidFill>
                  <a:srgbClr val="FFFFFF"/>
                </a:solidFill>
                <a:latin typeface="Verdana"/>
                <a:cs typeface="Verdana"/>
              </a:rPr>
              <a:t>telles que</a:t>
            </a:r>
            <a:r>
              <a:rPr sz="2400" spc="-395" dirty="0">
                <a:solidFill>
                  <a:srgbClr val="FFFFFF"/>
                </a:solidFill>
                <a:latin typeface="Verdana"/>
                <a:cs typeface="Verdana"/>
              </a:rPr>
              <a:t> </a:t>
            </a:r>
            <a:r>
              <a:rPr sz="2400" spc="-260" dirty="0">
                <a:solidFill>
                  <a:srgbClr val="FFFFFF"/>
                </a:solidFill>
                <a:latin typeface="Verdana"/>
                <a:cs typeface="Verdana"/>
              </a:rPr>
              <a:t>comme</a:t>
            </a:r>
            <a:endParaRPr sz="2400">
              <a:latin typeface="Verdana"/>
              <a:cs typeface="Verdana"/>
            </a:endParaRPr>
          </a:p>
        </p:txBody>
      </p:sp>
      <p:sp>
        <p:nvSpPr>
          <p:cNvPr id="13" name="object 13"/>
          <p:cNvSpPr txBox="1"/>
          <p:nvPr/>
        </p:nvSpPr>
        <p:spPr>
          <a:xfrm>
            <a:off x="5435600" y="4583048"/>
            <a:ext cx="6225540" cy="391160"/>
          </a:xfrm>
          <a:prstGeom prst="rect">
            <a:avLst/>
          </a:prstGeom>
        </p:spPr>
        <p:txBody>
          <a:bodyPr vert="horz" wrap="square" lIns="0" tIns="12700" rIns="0" bIns="0" rtlCol="0">
            <a:spAutoFit/>
          </a:bodyPr>
          <a:lstStyle/>
          <a:p>
            <a:pPr marL="12700">
              <a:lnSpc>
                <a:spcPct val="100000"/>
              </a:lnSpc>
              <a:spcBef>
                <a:spcPts val="100"/>
              </a:spcBef>
            </a:pPr>
            <a:r>
              <a:rPr sz="2400" spc="-275" dirty="0">
                <a:solidFill>
                  <a:srgbClr val="FFFFFF"/>
                </a:solidFill>
                <a:latin typeface="Verdana"/>
                <a:cs typeface="Verdana"/>
              </a:rPr>
              <a:t>couleurs, </a:t>
            </a:r>
            <a:r>
              <a:rPr sz="2400" spc="-310" dirty="0">
                <a:solidFill>
                  <a:srgbClr val="FFFFFF"/>
                </a:solidFill>
                <a:latin typeface="Verdana"/>
                <a:cs typeface="Verdana"/>
              </a:rPr>
              <a:t>graphiques, </a:t>
            </a:r>
            <a:r>
              <a:rPr sz="2400" spc="-370" dirty="0">
                <a:solidFill>
                  <a:srgbClr val="FFFFFF"/>
                </a:solidFill>
                <a:latin typeface="Verdana"/>
                <a:cs typeface="Verdana"/>
              </a:rPr>
              <a:t>arrière-plan, </a:t>
            </a:r>
            <a:r>
              <a:rPr sz="2400" spc="-245" dirty="0">
                <a:solidFill>
                  <a:srgbClr val="FFFFFF"/>
                </a:solidFill>
                <a:latin typeface="Verdana"/>
                <a:cs typeface="Verdana"/>
              </a:rPr>
              <a:t>styles </a:t>
            </a:r>
            <a:r>
              <a:rPr sz="2400" spc="-330" dirty="0">
                <a:solidFill>
                  <a:srgbClr val="FFFFFF"/>
                </a:solidFill>
                <a:latin typeface="Verdana"/>
                <a:cs typeface="Verdana"/>
              </a:rPr>
              <a:t>d'animation ,</a:t>
            </a:r>
            <a:r>
              <a:rPr sz="2400" spc="-250" dirty="0">
                <a:solidFill>
                  <a:srgbClr val="FFFFFF"/>
                </a:solidFill>
                <a:latin typeface="Verdana"/>
                <a:cs typeface="Verdana"/>
              </a:rPr>
              <a:t> </a:t>
            </a:r>
            <a:r>
              <a:rPr sz="2400" spc="-340" dirty="0">
                <a:solidFill>
                  <a:srgbClr val="FFFFFF"/>
                </a:solidFill>
                <a:latin typeface="Verdana"/>
                <a:cs typeface="Verdana"/>
              </a:rPr>
              <a:t>accessoires,</a:t>
            </a:r>
            <a:endParaRPr sz="2400">
              <a:latin typeface="Verdana"/>
              <a:cs typeface="Verdana"/>
            </a:endParaRPr>
          </a:p>
        </p:txBody>
      </p:sp>
      <p:sp>
        <p:nvSpPr>
          <p:cNvPr id="14" name="object 14"/>
          <p:cNvSpPr txBox="1"/>
          <p:nvPr/>
        </p:nvSpPr>
        <p:spPr>
          <a:xfrm>
            <a:off x="5435600" y="4839080"/>
            <a:ext cx="4424680" cy="391160"/>
          </a:xfrm>
          <a:prstGeom prst="rect">
            <a:avLst/>
          </a:prstGeom>
        </p:spPr>
        <p:txBody>
          <a:bodyPr vert="horz" wrap="square" lIns="0" tIns="12700" rIns="0" bIns="0" rtlCol="0">
            <a:spAutoFit/>
          </a:bodyPr>
          <a:lstStyle/>
          <a:p>
            <a:pPr marL="12700">
              <a:lnSpc>
                <a:spcPct val="100000"/>
              </a:lnSpc>
              <a:spcBef>
                <a:spcPts val="100"/>
              </a:spcBef>
            </a:pPr>
            <a:r>
              <a:rPr sz="2400" spc="-345" dirty="0">
                <a:solidFill>
                  <a:srgbClr val="FFFFFF"/>
                </a:solidFill>
                <a:latin typeface="Verdana"/>
                <a:cs typeface="Verdana"/>
              </a:rPr>
              <a:t>des images </a:t>
            </a:r>
            <a:r>
              <a:rPr sz="2400" spc="-400" dirty="0">
                <a:solidFill>
                  <a:srgbClr val="FFFFFF"/>
                </a:solidFill>
                <a:latin typeface="Verdana"/>
                <a:cs typeface="Verdana"/>
              </a:rPr>
              <a:t>et </a:t>
            </a:r>
            <a:r>
              <a:rPr sz="2400" spc="-280" dirty="0">
                <a:solidFill>
                  <a:srgbClr val="FFFFFF"/>
                </a:solidFill>
                <a:latin typeface="Verdana"/>
                <a:cs typeface="Verdana"/>
              </a:rPr>
              <a:t>des personnages </a:t>
            </a:r>
            <a:r>
              <a:rPr sz="2400" spc="-245" dirty="0">
                <a:solidFill>
                  <a:srgbClr val="FFFFFF"/>
                </a:solidFill>
                <a:latin typeface="Verdana"/>
                <a:cs typeface="Verdana"/>
              </a:rPr>
              <a:t>à </a:t>
            </a:r>
            <a:r>
              <a:rPr sz="2400" spc="-409" dirty="0">
                <a:solidFill>
                  <a:srgbClr val="FFFFFF"/>
                </a:solidFill>
                <a:latin typeface="Verdana"/>
                <a:cs typeface="Verdana"/>
              </a:rPr>
              <a:t>votre</a:t>
            </a:r>
            <a:r>
              <a:rPr sz="2400" spc="-254" dirty="0">
                <a:solidFill>
                  <a:srgbClr val="FFFFFF"/>
                </a:solidFill>
                <a:latin typeface="Verdana"/>
                <a:cs typeface="Verdana"/>
              </a:rPr>
              <a:t> </a:t>
            </a:r>
            <a:r>
              <a:rPr sz="2400" spc="-240" dirty="0">
                <a:solidFill>
                  <a:srgbClr val="FFFFFF"/>
                </a:solidFill>
                <a:latin typeface="Verdana"/>
                <a:cs typeface="Verdana"/>
              </a:rPr>
              <a:t>diapositives.</a:t>
            </a:r>
            <a:endParaRPr sz="2400">
              <a:latin typeface="Verdana"/>
              <a:cs typeface="Verdana"/>
            </a:endParaRPr>
          </a:p>
        </p:txBody>
      </p:sp>
      <p:sp>
        <p:nvSpPr>
          <p:cNvPr id="15" name="object 15"/>
          <p:cNvSpPr txBox="1"/>
          <p:nvPr/>
        </p:nvSpPr>
        <p:spPr>
          <a:xfrm>
            <a:off x="5207000" y="5503570"/>
            <a:ext cx="5693410" cy="391160"/>
          </a:xfrm>
          <a:prstGeom prst="rect">
            <a:avLst/>
          </a:prstGeom>
        </p:spPr>
        <p:txBody>
          <a:bodyPr vert="horz" wrap="square" lIns="0" tIns="12700" rIns="0" bIns="0" rtlCol="0">
            <a:spAutoFit/>
          </a:bodyPr>
          <a:lstStyle/>
          <a:p>
            <a:pPr marL="241300" indent="-228600">
              <a:lnSpc>
                <a:spcPct val="100000"/>
              </a:lnSpc>
              <a:spcBef>
                <a:spcPts val="100"/>
              </a:spcBef>
              <a:buClr>
                <a:srgbClr val="000000"/>
              </a:buClr>
              <a:buFont typeface="Arial"/>
              <a:buChar char="•"/>
              <a:tabLst>
                <a:tab pos="241300" algn="l"/>
              </a:tabLst>
            </a:pPr>
            <a:r>
              <a:rPr sz="2400" spc="-330" dirty="0">
                <a:solidFill>
                  <a:srgbClr val="E0AD44"/>
                </a:solidFill>
                <a:latin typeface="Verdana"/>
                <a:cs typeface="Verdana"/>
              </a:rPr>
              <a:t>5. </a:t>
            </a:r>
            <a:r>
              <a:rPr sz="2400" b="1" spc="-509" dirty="0">
                <a:solidFill>
                  <a:srgbClr val="E0AD44"/>
                </a:solidFill>
                <a:latin typeface="Verdana"/>
                <a:cs typeface="Verdana"/>
              </a:rPr>
              <a:t>Calendrier </a:t>
            </a:r>
            <a:r>
              <a:rPr sz="2400" spc="-509" dirty="0">
                <a:solidFill>
                  <a:srgbClr val="D7D7D7"/>
                </a:solidFill>
                <a:latin typeface="Verdana"/>
                <a:cs typeface="Verdana"/>
              </a:rPr>
              <a:t>. </a:t>
            </a:r>
            <a:r>
              <a:rPr sz="2400" spc="-320" dirty="0">
                <a:solidFill>
                  <a:srgbClr val="FFFFFF"/>
                </a:solidFill>
                <a:latin typeface="Verdana"/>
                <a:cs typeface="Verdana"/>
              </a:rPr>
              <a:t>Ajustez les </a:t>
            </a:r>
            <a:r>
              <a:rPr sz="2400" spc="-315" dirty="0">
                <a:solidFill>
                  <a:srgbClr val="FFFFFF"/>
                </a:solidFill>
                <a:latin typeface="Verdana"/>
                <a:cs typeface="Verdana"/>
              </a:rPr>
              <a:t>éléments </a:t>
            </a:r>
            <a:r>
              <a:rPr sz="2400" spc="-400" dirty="0">
                <a:solidFill>
                  <a:srgbClr val="FFFFFF"/>
                </a:solidFill>
                <a:latin typeface="Verdana"/>
                <a:cs typeface="Verdana"/>
              </a:rPr>
              <a:t>et </a:t>
            </a:r>
            <a:r>
              <a:rPr sz="2400" spc="-330" dirty="0">
                <a:solidFill>
                  <a:srgbClr val="FFFFFF"/>
                </a:solidFill>
                <a:latin typeface="Verdana"/>
                <a:cs typeface="Verdana"/>
              </a:rPr>
              <a:t>la voix off </a:t>
            </a:r>
            <a:r>
              <a:rPr sz="2400" spc="-285" dirty="0">
                <a:solidFill>
                  <a:srgbClr val="FFFFFF"/>
                </a:solidFill>
                <a:latin typeface="Verdana"/>
                <a:cs typeface="Verdana"/>
              </a:rPr>
              <a:t>dans</a:t>
            </a:r>
            <a:r>
              <a:rPr sz="2400" spc="-325" dirty="0">
                <a:solidFill>
                  <a:srgbClr val="FFFFFF"/>
                </a:solidFill>
                <a:latin typeface="Verdana"/>
                <a:cs typeface="Verdana"/>
              </a:rPr>
              <a:t> </a:t>
            </a:r>
            <a:r>
              <a:rPr sz="2400" spc="-300" dirty="0">
                <a:solidFill>
                  <a:srgbClr val="FFFFFF"/>
                </a:solidFill>
                <a:latin typeface="Verdana"/>
                <a:cs typeface="Verdana"/>
              </a:rPr>
              <a:t>la</a:t>
            </a:r>
            <a:endParaRPr sz="2400" dirty="0">
              <a:latin typeface="Verdana"/>
              <a:cs typeface="Verdana"/>
            </a:endParaRPr>
          </a:p>
        </p:txBody>
      </p:sp>
      <p:sp>
        <p:nvSpPr>
          <p:cNvPr id="16" name="object 16"/>
          <p:cNvSpPr txBox="1"/>
          <p:nvPr/>
        </p:nvSpPr>
        <p:spPr>
          <a:xfrm>
            <a:off x="5435600" y="5759297"/>
            <a:ext cx="1029969" cy="391795"/>
          </a:xfrm>
          <a:prstGeom prst="rect">
            <a:avLst/>
          </a:prstGeom>
        </p:spPr>
        <p:txBody>
          <a:bodyPr vert="horz" wrap="square" lIns="0" tIns="12700" rIns="0" bIns="0" rtlCol="0">
            <a:spAutoFit/>
          </a:bodyPr>
          <a:lstStyle/>
          <a:p>
            <a:pPr marL="12700">
              <a:lnSpc>
                <a:spcPct val="100000"/>
              </a:lnSpc>
              <a:spcBef>
                <a:spcPts val="100"/>
              </a:spcBef>
            </a:pPr>
            <a:r>
              <a:rPr sz="2400" spc="-295" dirty="0">
                <a:solidFill>
                  <a:srgbClr val="FFFFFF"/>
                </a:solidFill>
                <a:latin typeface="Verdana"/>
                <a:cs typeface="Verdana"/>
              </a:rPr>
              <a:t>chronologie.</a:t>
            </a:r>
            <a:endParaRPr sz="2400">
              <a:latin typeface="Verdana"/>
              <a:cs typeface="Verdana"/>
            </a:endParaRPr>
          </a:p>
        </p:txBody>
      </p:sp>
      <p:sp>
        <p:nvSpPr>
          <p:cNvPr id="17" name="object 17"/>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1375135" y="152400"/>
            <a:ext cx="461772" cy="70866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8520" y="308228"/>
            <a:ext cx="5128895" cy="1300480"/>
          </a:xfrm>
          <a:prstGeom prst="rect">
            <a:avLst/>
          </a:prstGeom>
        </p:spPr>
        <p:txBody>
          <a:bodyPr vert="horz" wrap="square" lIns="0" tIns="88900" rIns="0" bIns="0" rtlCol="0">
            <a:spAutoFit/>
          </a:bodyPr>
          <a:lstStyle/>
          <a:p>
            <a:pPr marL="12700" marR="5080">
              <a:lnSpc>
                <a:spcPts val="4750"/>
              </a:lnSpc>
              <a:spcBef>
                <a:spcPts val="700"/>
              </a:spcBef>
            </a:pPr>
            <a:r>
              <a:rPr sz="4400" spc="-5" dirty="0">
                <a:latin typeface="Carlito"/>
                <a:cs typeface="Carlito"/>
              </a:rPr>
              <a:t>Édition </a:t>
            </a:r>
            <a:r>
              <a:rPr sz="4400" dirty="0">
                <a:latin typeface="Carlito"/>
                <a:cs typeface="Carlito"/>
              </a:rPr>
              <a:t>et</a:t>
            </a:r>
            <a:r>
              <a:rPr sz="4400" spc="-55" dirty="0">
                <a:latin typeface="Carlito"/>
                <a:cs typeface="Carlito"/>
              </a:rPr>
              <a:t> </a:t>
            </a:r>
            <a:r>
              <a:rPr sz="4400" dirty="0">
                <a:latin typeface="Carlito"/>
                <a:cs typeface="Carlito"/>
              </a:rPr>
              <a:t>Présenter votre histoire</a:t>
            </a:r>
            <a:r>
              <a:rPr sz="4400" spc="-30" dirty="0">
                <a:latin typeface="Carlito"/>
                <a:cs typeface="Carlito"/>
              </a:rPr>
              <a:t> </a:t>
            </a:r>
            <a:r>
              <a:rPr sz="4400" spc="-5" dirty="0">
                <a:latin typeface="Carlito"/>
                <a:cs typeface="Carlito"/>
              </a:rPr>
              <a:t>En ligne</a:t>
            </a:r>
            <a:endParaRPr sz="4400">
              <a:latin typeface="Carlito"/>
              <a:cs typeface="Carlito"/>
            </a:endParaRPr>
          </a:p>
        </p:txBody>
      </p:sp>
      <p:sp>
        <p:nvSpPr>
          <p:cNvPr id="3" name="object 3"/>
          <p:cNvSpPr txBox="1"/>
          <p:nvPr/>
        </p:nvSpPr>
        <p:spPr>
          <a:xfrm>
            <a:off x="2201926" y="2866770"/>
            <a:ext cx="7045325" cy="696595"/>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EC7C30"/>
                </a:solidFill>
                <a:latin typeface="Arial Black"/>
                <a:cs typeface="Arial Black"/>
              </a:rPr>
              <a:t>Utilisation de l'édition</a:t>
            </a:r>
            <a:r>
              <a:rPr sz="4400" spc="-70" dirty="0">
                <a:solidFill>
                  <a:srgbClr val="EC7C30"/>
                </a:solidFill>
                <a:latin typeface="Arial Black"/>
                <a:cs typeface="Arial Black"/>
              </a:rPr>
              <a:t> </a:t>
            </a:r>
            <a:r>
              <a:rPr sz="4400" dirty="0">
                <a:solidFill>
                  <a:srgbClr val="EC7C30"/>
                </a:solidFill>
                <a:latin typeface="Arial Black"/>
                <a:cs typeface="Arial Black"/>
              </a:rPr>
              <a:t>Logiciel</a:t>
            </a:r>
            <a:endParaRPr sz="4400">
              <a:latin typeface="Arial Black"/>
              <a:cs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5545835" y="2391154"/>
              <a:ext cx="6646163" cy="446684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ts val="5015"/>
              </a:lnSpc>
              <a:spcBef>
                <a:spcPts val="105"/>
              </a:spcBef>
            </a:pPr>
            <a:r>
              <a:rPr spc="-585" dirty="0"/>
              <a:t>Utilisant</a:t>
            </a:r>
            <a:r>
              <a:rPr spc="-540" dirty="0"/>
              <a:t> </a:t>
            </a:r>
            <a:r>
              <a:rPr spc="-500" dirty="0"/>
              <a:t>Édition</a:t>
            </a:r>
          </a:p>
          <a:p>
            <a:pPr marL="12700">
              <a:lnSpc>
                <a:spcPts val="5015"/>
              </a:lnSpc>
              <a:tabLst>
                <a:tab pos="11015980" algn="l"/>
              </a:tabLst>
            </a:pPr>
            <a:r>
              <a:rPr u="sng" spc="-565" dirty="0">
                <a:uFill>
                  <a:solidFill>
                    <a:srgbClr val="EC7C30"/>
                  </a:solidFill>
                </a:uFill>
              </a:rPr>
              <a:t>Logiciel</a:t>
            </a:r>
          </a:p>
        </p:txBody>
      </p:sp>
      <p:sp>
        <p:nvSpPr>
          <p:cNvPr id="7" name="object 7"/>
          <p:cNvSpPr txBox="1"/>
          <p:nvPr/>
        </p:nvSpPr>
        <p:spPr>
          <a:xfrm>
            <a:off x="1175105" y="2578988"/>
            <a:ext cx="5697220" cy="3150870"/>
          </a:xfrm>
          <a:prstGeom prst="rect">
            <a:avLst/>
          </a:prstGeom>
        </p:spPr>
        <p:txBody>
          <a:bodyPr vert="horz" wrap="square" lIns="0" tIns="89535" rIns="0" bIns="0" rtlCol="0">
            <a:spAutoFit/>
          </a:bodyPr>
          <a:lstStyle/>
          <a:p>
            <a:pPr marL="12700" marR="358775">
              <a:lnSpc>
                <a:spcPts val="2500"/>
              </a:lnSpc>
              <a:spcBef>
                <a:spcPts val="705"/>
              </a:spcBef>
            </a:pPr>
            <a:r>
              <a:rPr sz="2600" spc="-400" dirty="0">
                <a:solidFill>
                  <a:srgbClr val="FFFFFF"/>
                </a:solidFill>
                <a:latin typeface="Verdana"/>
                <a:cs typeface="Verdana"/>
              </a:rPr>
              <a:t>Faites </a:t>
            </a:r>
            <a:r>
              <a:rPr sz="2600" spc="-380" dirty="0">
                <a:solidFill>
                  <a:srgbClr val="FFFFFF"/>
                </a:solidFill>
                <a:latin typeface="Verdana"/>
                <a:cs typeface="Verdana"/>
              </a:rPr>
              <a:t>une </a:t>
            </a:r>
            <a:r>
              <a:rPr sz="2600" spc="-145" dirty="0">
                <a:solidFill>
                  <a:srgbClr val="FFFFFF"/>
                </a:solidFill>
                <a:latin typeface="Verdana"/>
                <a:cs typeface="Verdana"/>
              </a:rPr>
              <a:t>liste </a:t>
            </a:r>
            <a:r>
              <a:rPr sz="2600" spc="-285" dirty="0">
                <a:solidFill>
                  <a:srgbClr val="FFFFFF"/>
                </a:solidFill>
                <a:latin typeface="Verdana"/>
                <a:cs typeface="Verdana"/>
              </a:rPr>
              <a:t>des scènes </a:t>
            </a:r>
            <a:r>
              <a:rPr sz="2600" spc="-430" dirty="0">
                <a:solidFill>
                  <a:srgbClr val="FFFFFF"/>
                </a:solidFill>
                <a:latin typeface="Verdana"/>
                <a:cs typeface="Verdana"/>
              </a:rPr>
              <a:t>et de </a:t>
            </a:r>
            <a:r>
              <a:rPr sz="2600" spc="-320" dirty="0">
                <a:solidFill>
                  <a:srgbClr val="FFFFFF"/>
                </a:solidFill>
                <a:latin typeface="Verdana"/>
                <a:cs typeface="Verdana"/>
              </a:rPr>
              <a:t>l' </a:t>
            </a:r>
            <a:r>
              <a:rPr sz="2600" spc="-365" dirty="0">
                <a:solidFill>
                  <a:srgbClr val="FFFFFF"/>
                </a:solidFill>
                <a:latin typeface="Verdana"/>
                <a:cs typeface="Verdana"/>
              </a:rPr>
              <a:t>audio</a:t>
            </a:r>
            <a:r>
              <a:rPr sz="2600" spc="-520" dirty="0">
                <a:solidFill>
                  <a:srgbClr val="FFFFFF"/>
                </a:solidFill>
                <a:latin typeface="Verdana"/>
                <a:cs typeface="Verdana"/>
              </a:rPr>
              <a:t> </a:t>
            </a:r>
            <a:r>
              <a:rPr sz="2600" spc="-265" dirty="0">
                <a:solidFill>
                  <a:srgbClr val="FFFFFF"/>
                </a:solidFill>
                <a:latin typeface="Verdana"/>
                <a:cs typeface="Verdana"/>
              </a:rPr>
              <a:t>pistes </a:t>
            </a:r>
            <a:r>
              <a:rPr sz="2600" spc="-275" dirty="0">
                <a:solidFill>
                  <a:srgbClr val="FFFFFF"/>
                </a:solidFill>
                <a:latin typeface="Verdana"/>
                <a:cs typeface="Verdana"/>
              </a:rPr>
              <a:t>qui </a:t>
            </a:r>
            <a:r>
              <a:rPr sz="2600" spc="-215" dirty="0">
                <a:solidFill>
                  <a:srgbClr val="FFFFFF"/>
                </a:solidFill>
                <a:latin typeface="Verdana"/>
                <a:cs typeface="Verdana"/>
              </a:rPr>
              <a:t>seront </a:t>
            </a:r>
            <a:r>
              <a:rPr sz="2600" spc="-360" dirty="0">
                <a:solidFill>
                  <a:srgbClr val="FFFFFF"/>
                </a:solidFill>
                <a:latin typeface="Verdana"/>
                <a:cs typeface="Verdana"/>
              </a:rPr>
              <a:t>utilisées </a:t>
            </a:r>
            <a:r>
              <a:rPr sz="2600" spc="-305" dirty="0">
                <a:solidFill>
                  <a:srgbClr val="FFFFFF"/>
                </a:solidFill>
                <a:latin typeface="Verdana"/>
                <a:cs typeface="Verdana"/>
              </a:rPr>
              <a:t>dans </a:t>
            </a:r>
            <a:r>
              <a:rPr sz="2600" spc="-320" dirty="0">
                <a:solidFill>
                  <a:srgbClr val="FFFFFF"/>
                </a:solidFill>
                <a:latin typeface="Verdana"/>
                <a:cs typeface="Verdana"/>
              </a:rPr>
              <a:t>le </a:t>
            </a:r>
            <a:r>
              <a:rPr sz="2600" spc="-290" dirty="0">
                <a:solidFill>
                  <a:srgbClr val="FFFFFF"/>
                </a:solidFill>
                <a:latin typeface="Verdana"/>
                <a:cs typeface="Verdana"/>
              </a:rPr>
              <a:t>film </a:t>
            </a:r>
            <a:r>
              <a:rPr sz="2600" spc="-260" dirty="0">
                <a:solidFill>
                  <a:srgbClr val="FFFFFF"/>
                </a:solidFill>
                <a:latin typeface="Verdana"/>
                <a:cs typeface="Verdana"/>
              </a:rPr>
              <a:t>final </a:t>
            </a:r>
            <a:r>
              <a:rPr sz="2600" spc="-405" dirty="0">
                <a:solidFill>
                  <a:srgbClr val="FFFFFF"/>
                </a:solidFill>
                <a:latin typeface="Verdana"/>
                <a:cs typeface="Verdana"/>
              </a:rPr>
              <a:t>_</a:t>
            </a:r>
            <a:r>
              <a:rPr sz="2600" spc="-565" dirty="0">
                <a:solidFill>
                  <a:srgbClr val="FFFFFF"/>
                </a:solidFill>
                <a:latin typeface="Verdana"/>
                <a:cs typeface="Verdana"/>
              </a:rPr>
              <a:t> </a:t>
            </a:r>
            <a:r>
              <a:rPr sz="2600" spc="-325" dirty="0">
                <a:solidFill>
                  <a:srgbClr val="FFFFFF"/>
                </a:solidFill>
                <a:latin typeface="Verdana"/>
                <a:cs typeface="Verdana"/>
              </a:rPr>
              <a:t>projet.</a:t>
            </a:r>
            <a:endParaRPr sz="2600">
              <a:latin typeface="Verdana"/>
              <a:cs typeface="Verdana"/>
            </a:endParaRPr>
          </a:p>
          <a:p>
            <a:pPr>
              <a:lnSpc>
                <a:spcPct val="100000"/>
              </a:lnSpc>
              <a:spcBef>
                <a:spcPts val="55"/>
              </a:spcBef>
            </a:pPr>
            <a:endParaRPr sz="3650">
              <a:latin typeface="Verdana"/>
              <a:cs typeface="Verdana"/>
            </a:endParaRPr>
          </a:p>
          <a:p>
            <a:pPr marL="12700" marR="340360">
              <a:lnSpc>
                <a:spcPts val="2500"/>
              </a:lnSpc>
            </a:pPr>
            <a:r>
              <a:rPr sz="2600" spc="-375" dirty="0">
                <a:solidFill>
                  <a:srgbClr val="FFFFFF"/>
                </a:solidFill>
                <a:latin typeface="Verdana"/>
                <a:cs typeface="Verdana"/>
              </a:rPr>
              <a:t>Choisissez </a:t>
            </a:r>
            <a:r>
              <a:rPr sz="2600" spc="-434" dirty="0">
                <a:solidFill>
                  <a:srgbClr val="FFFFFF"/>
                </a:solidFill>
                <a:latin typeface="Verdana"/>
                <a:cs typeface="Verdana"/>
              </a:rPr>
              <a:t>votre </a:t>
            </a:r>
            <a:r>
              <a:rPr sz="2600" spc="-335" dirty="0">
                <a:solidFill>
                  <a:srgbClr val="FFFFFF"/>
                </a:solidFill>
                <a:latin typeface="Verdana"/>
                <a:cs typeface="Verdana"/>
              </a:rPr>
              <a:t>musique, vos vidéos </a:t>
            </a:r>
            <a:r>
              <a:rPr sz="2600" spc="-430" dirty="0">
                <a:solidFill>
                  <a:srgbClr val="FFFFFF"/>
                </a:solidFill>
                <a:latin typeface="Verdana"/>
                <a:cs typeface="Verdana"/>
              </a:rPr>
              <a:t>et vos </a:t>
            </a:r>
            <a:r>
              <a:rPr sz="2600" spc="-370" dirty="0">
                <a:solidFill>
                  <a:srgbClr val="FFFFFF"/>
                </a:solidFill>
                <a:latin typeface="Verdana"/>
                <a:cs typeface="Verdana"/>
              </a:rPr>
              <a:t>images </a:t>
            </a:r>
            <a:r>
              <a:rPr sz="2600" spc="-430" dirty="0">
                <a:solidFill>
                  <a:srgbClr val="FFFFFF"/>
                </a:solidFill>
                <a:latin typeface="Verdana"/>
                <a:cs typeface="Verdana"/>
              </a:rPr>
              <a:t>et </a:t>
            </a:r>
            <a:r>
              <a:rPr sz="2600" spc="-285" dirty="0">
                <a:solidFill>
                  <a:srgbClr val="FFFFFF"/>
                </a:solidFill>
                <a:latin typeface="Verdana"/>
                <a:cs typeface="Verdana"/>
              </a:rPr>
              <a:t>stockez - </a:t>
            </a:r>
            <a:r>
              <a:rPr sz="2600" spc="-415" dirty="0">
                <a:solidFill>
                  <a:srgbClr val="FFFFFF"/>
                </a:solidFill>
                <a:latin typeface="Verdana"/>
                <a:cs typeface="Verdana"/>
              </a:rPr>
              <a:t>les </a:t>
            </a:r>
            <a:r>
              <a:rPr sz="2600" spc="-305" dirty="0">
                <a:solidFill>
                  <a:srgbClr val="FFFFFF"/>
                </a:solidFill>
                <a:latin typeface="Verdana"/>
                <a:cs typeface="Verdana"/>
              </a:rPr>
              <a:t>dans </a:t>
            </a:r>
            <a:r>
              <a:rPr sz="2600" spc="-380" dirty="0">
                <a:solidFill>
                  <a:srgbClr val="FFFFFF"/>
                </a:solidFill>
                <a:latin typeface="Verdana"/>
                <a:cs typeface="Verdana"/>
              </a:rPr>
              <a:t>un</a:t>
            </a:r>
            <a:r>
              <a:rPr sz="2600" spc="-345" dirty="0">
                <a:solidFill>
                  <a:srgbClr val="FFFFFF"/>
                </a:solidFill>
                <a:latin typeface="Verdana"/>
                <a:cs typeface="Verdana"/>
              </a:rPr>
              <a:t> </a:t>
            </a:r>
            <a:r>
              <a:rPr sz="2600" spc="-210" dirty="0">
                <a:solidFill>
                  <a:srgbClr val="FFFFFF"/>
                </a:solidFill>
                <a:latin typeface="Verdana"/>
                <a:cs typeface="Verdana"/>
              </a:rPr>
              <a:t>dossier</a:t>
            </a:r>
            <a:endParaRPr sz="2600">
              <a:latin typeface="Verdana"/>
              <a:cs typeface="Verdana"/>
            </a:endParaRPr>
          </a:p>
          <a:p>
            <a:pPr>
              <a:lnSpc>
                <a:spcPct val="100000"/>
              </a:lnSpc>
              <a:spcBef>
                <a:spcPts val="20"/>
              </a:spcBef>
            </a:pPr>
            <a:endParaRPr sz="3700">
              <a:latin typeface="Verdana"/>
              <a:cs typeface="Verdana"/>
            </a:endParaRPr>
          </a:p>
          <a:p>
            <a:pPr marL="12700" marR="5080">
              <a:lnSpc>
                <a:spcPct val="80000"/>
              </a:lnSpc>
              <a:spcBef>
                <a:spcPts val="5"/>
              </a:spcBef>
            </a:pPr>
            <a:r>
              <a:rPr sz="2600" spc="-400" dirty="0">
                <a:solidFill>
                  <a:srgbClr val="FFFFFF"/>
                </a:solidFill>
                <a:latin typeface="Verdana"/>
                <a:cs typeface="Verdana"/>
              </a:rPr>
              <a:t>Faire </a:t>
            </a:r>
            <a:r>
              <a:rPr sz="2600" spc="-380" dirty="0">
                <a:solidFill>
                  <a:srgbClr val="FFFFFF"/>
                </a:solidFill>
                <a:latin typeface="Verdana"/>
                <a:cs typeface="Verdana"/>
              </a:rPr>
              <a:t>une copie </a:t>
            </a:r>
            <a:r>
              <a:rPr sz="2600" spc="-290" dirty="0">
                <a:solidFill>
                  <a:srgbClr val="FFFFFF"/>
                </a:solidFill>
                <a:latin typeface="Verdana"/>
                <a:cs typeface="Verdana"/>
              </a:rPr>
              <a:t>de </a:t>
            </a:r>
            <a:r>
              <a:rPr sz="2600" spc="-225" dirty="0">
                <a:solidFill>
                  <a:srgbClr val="FFFFFF"/>
                </a:solidFill>
                <a:latin typeface="Verdana"/>
                <a:cs typeface="Verdana"/>
              </a:rPr>
              <a:t>tous </a:t>
            </a:r>
            <a:r>
              <a:rPr sz="2600" spc="-325" dirty="0">
                <a:solidFill>
                  <a:srgbClr val="FFFFFF"/>
                </a:solidFill>
                <a:latin typeface="Verdana"/>
                <a:cs typeface="Verdana"/>
              </a:rPr>
              <a:t>les </a:t>
            </a:r>
            <a:r>
              <a:rPr sz="2600" spc="-200" dirty="0">
                <a:solidFill>
                  <a:srgbClr val="FFFFFF"/>
                </a:solidFill>
                <a:latin typeface="Verdana"/>
                <a:cs typeface="Verdana"/>
              </a:rPr>
              <a:t>fichiers </a:t>
            </a:r>
            <a:r>
              <a:rPr sz="2600" spc="-430" dirty="0">
                <a:solidFill>
                  <a:srgbClr val="FFFFFF"/>
                </a:solidFill>
                <a:latin typeface="Verdana"/>
                <a:cs typeface="Verdana"/>
              </a:rPr>
              <a:t>et </a:t>
            </a:r>
            <a:r>
              <a:rPr sz="2600" spc="-385" dirty="0">
                <a:solidFill>
                  <a:srgbClr val="FFFFFF"/>
                </a:solidFill>
                <a:latin typeface="Verdana"/>
                <a:cs typeface="Verdana"/>
              </a:rPr>
              <a:t>travailler </a:t>
            </a:r>
            <a:r>
              <a:rPr sz="2600" spc="-290" dirty="0">
                <a:solidFill>
                  <a:srgbClr val="FFFFFF"/>
                </a:solidFill>
                <a:latin typeface="Verdana"/>
                <a:cs typeface="Verdana"/>
              </a:rPr>
              <a:t>avec </a:t>
            </a:r>
            <a:r>
              <a:rPr sz="2600" spc="-325" dirty="0">
                <a:solidFill>
                  <a:srgbClr val="FFFFFF"/>
                </a:solidFill>
                <a:latin typeface="Verdana"/>
                <a:cs typeface="Verdana"/>
              </a:rPr>
              <a:t>les </a:t>
            </a:r>
            <a:r>
              <a:rPr sz="2600" spc="-285" dirty="0">
                <a:solidFill>
                  <a:srgbClr val="FFFFFF"/>
                </a:solidFill>
                <a:latin typeface="Verdana"/>
                <a:cs typeface="Verdana"/>
              </a:rPr>
              <a:t>copies</a:t>
            </a:r>
            <a:endParaRPr sz="2600">
              <a:latin typeface="Verdana"/>
              <a:cs typeface="Verdana"/>
            </a:endParaRPr>
          </a:p>
        </p:txBody>
      </p:sp>
      <p:grpSp>
        <p:nvGrpSpPr>
          <p:cNvPr id="8" name="object 8"/>
          <p:cNvGrpSpPr/>
          <p:nvPr/>
        </p:nvGrpSpPr>
        <p:grpSpPr>
          <a:xfrm>
            <a:off x="0" y="105155"/>
            <a:ext cx="12192000" cy="6614159"/>
            <a:chOff x="0" y="105155"/>
            <a:chExt cx="12192000" cy="6614159"/>
          </a:xfrm>
        </p:grpSpPr>
        <p:sp>
          <p:nvSpPr>
            <p:cNvPr id="9" name="object 9"/>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0" name="object 10"/>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2" name="object 12"/>
            <p:cNvSpPr/>
            <p:nvPr/>
          </p:nvSpPr>
          <p:spPr>
            <a:xfrm>
              <a:off x="11375135" y="152399"/>
              <a:ext cx="461772" cy="70866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5545835" y="2391154"/>
              <a:ext cx="6646163" cy="446684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ts val="5015"/>
              </a:lnSpc>
              <a:spcBef>
                <a:spcPts val="105"/>
              </a:spcBef>
            </a:pPr>
            <a:r>
              <a:rPr spc="-585" dirty="0"/>
              <a:t>Utilisant</a:t>
            </a:r>
            <a:r>
              <a:rPr spc="-540" dirty="0"/>
              <a:t> </a:t>
            </a:r>
            <a:r>
              <a:rPr spc="-500" dirty="0"/>
              <a:t>Édition</a:t>
            </a:r>
          </a:p>
          <a:p>
            <a:pPr marL="12700">
              <a:lnSpc>
                <a:spcPts val="5015"/>
              </a:lnSpc>
              <a:tabLst>
                <a:tab pos="11015980" algn="l"/>
              </a:tabLst>
            </a:pPr>
            <a:r>
              <a:rPr u="sng" spc="-565" dirty="0">
                <a:uFill>
                  <a:solidFill>
                    <a:srgbClr val="EC7C30"/>
                  </a:solidFill>
                </a:uFill>
              </a:rPr>
              <a:t>Logiciel</a:t>
            </a:r>
          </a:p>
        </p:txBody>
      </p:sp>
      <p:grpSp>
        <p:nvGrpSpPr>
          <p:cNvPr id="7" name="object 7"/>
          <p:cNvGrpSpPr/>
          <p:nvPr/>
        </p:nvGrpSpPr>
        <p:grpSpPr>
          <a:xfrm>
            <a:off x="0" y="105155"/>
            <a:ext cx="12192000" cy="6614159"/>
            <a:chOff x="0" y="105155"/>
            <a:chExt cx="12192000" cy="6614159"/>
          </a:xfrm>
        </p:grpSpPr>
        <p:sp>
          <p:nvSpPr>
            <p:cNvPr id="8" name="object 8"/>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9" name="object 9"/>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1" name="object 11"/>
            <p:cNvSpPr/>
            <p:nvPr/>
          </p:nvSpPr>
          <p:spPr>
            <a:xfrm>
              <a:off x="11375135" y="152399"/>
              <a:ext cx="461772" cy="708660"/>
            </a:xfrm>
            <a:prstGeom prst="rect">
              <a:avLst/>
            </a:prstGeom>
            <a:blipFill>
              <a:blip r:embed="rId5" cstate="print"/>
              <a:stretch>
                <a:fillRect/>
              </a:stretch>
            </a:blipFill>
          </p:spPr>
          <p:txBody>
            <a:bodyPr wrap="square" lIns="0" tIns="0" rIns="0" bIns="0" rtlCol="0"/>
            <a:lstStyle/>
            <a:p>
              <a:endParaRPr/>
            </a:p>
          </p:txBody>
        </p:sp>
      </p:grpSp>
      <p:sp>
        <p:nvSpPr>
          <p:cNvPr id="12" name="object 12"/>
          <p:cNvSpPr txBox="1"/>
          <p:nvPr/>
        </p:nvSpPr>
        <p:spPr>
          <a:xfrm>
            <a:off x="1192174" y="2661920"/>
            <a:ext cx="7285355" cy="3427095"/>
          </a:xfrm>
          <a:prstGeom prst="rect">
            <a:avLst/>
          </a:prstGeom>
        </p:spPr>
        <p:txBody>
          <a:bodyPr vert="horz" wrap="square" lIns="0" tIns="57785" rIns="0" bIns="0" rtlCol="0">
            <a:spAutoFit/>
          </a:bodyPr>
          <a:lstStyle/>
          <a:p>
            <a:pPr marL="12700" marR="173355">
              <a:lnSpc>
                <a:spcPts val="2810"/>
              </a:lnSpc>
              <a:spcBef>
                <a:spcPts val="455"/>
              </a:spcBef>
            </a:pPr>
            <a:r>
              <a:rPr sz="2600" spc="-480" dirty="0">
                <a:solidFill>
                  <a:srgbClr val="FFFFFF"/>
                </a:solidFill>
                <a:latin typeface="Verdana"/>
                <a:cs typeface="Verdana"/>
              </a:rPr>
              <a:t>Lorsque </a:t>
            </a:r>
            <a:r>
              <a:rPr sz="2600" spc="-459" dirty="0">
                <a:solidFill>
                  <a:srgbClr val="FFFFFF"/>
                </a:solidFill>
                <a:latin typeface="Verdana"/>
                <a:cs typeface="Verdana"/>
              </a:rPr>
              <a:t>vous </a:t>
            </a:r>
            <a:r>
              <a:rPr sz="2600" spc="-425" dirty="0">
                <a:solidFill>
                  <a:srgbClr val="FFFFFF"/>
                </a:solidFill>
                <a:latin typeface="Verdana"/>
                <a:cs typeface="Verdana"/>
              </a:rPr>
              <a:t>aurez </a:t>
            </a:r>
            <a:r>
              <a:rPr sz="2600" spc="-395" dirty="0">
                <a:solidFill>
                  <a:srgbClr val="FFFFFF"/>
                </a:solidFill>
                <a:latin typeface="Verdana"/>
                <a:cs typeface="Verdana"/>
              </a:rPr>
              <a:t>téléchargé </a:t>
            </a:r>
            <a:r>
              <a:rPr sz="2600" spc="-320" dirty="0">
                <a:solidFill>
                  <a:srgbClr val="FFFFFF"/>
                </a:solidFill>
                <a:latin typeface="Verdana"/>
                <a:cs typeface="Verdana"/>
              </a:rPr>
              <a:t>le </a:t>
            </a:r>
            <a:r>
              <a:rPr sz="2600" spc="-300" dirty="0">
                <a:solidFill>
                  <a:srgbClr val="FFFFFF"/>
                </a:solidFill>
                <a:latin typeface="Verdana"/>
                <a:cs typeface="Verdana"/>
              </a:rPr>
              <a:t>logiciel </a:t>
            </a:r>
            <a:r>
              <a:rPr sz="2600" spc="-409" dirty="0">
                <a:solidFill>
                  <a:srgbClr val="FFFFFF"/>
                </a:solidFill>
                <a:latin typeface="Verdana"/>
                <a:cs typeface="Verdana"/>
              </a:rPr>
              <a:t>que </a:t>
            </a:r>
            <a:r>
              <a:rPr sz="2600" spc="-459" dirty="0">
                <a:solidFill>
                  <a:srgbClr val="FFFFFF"/>
                </a:solidFill>
                <a:latin typeface="Verdana"/>
                <a:cs typeface="Verdana"/>
              </a:rPr>
              <a:t>vous </a:t>
            </a:r>
            <a:r>
              <a:rPr sz="2600" spc="-350" dirty="0">
                <a:solidFill>
                  <a:srgbClr val="FFFFFF"/>
                </a:solidFill>
                <a:latin typeface="Verdana"/>
                <a:cs typeface="Verdana"/>
              </a:rPr>
              <a:t>utiliserez, </a:t>
            </a:r>
            <a:r>
              <a:rPr sz="2600" spc="-215" dirty="0">
                <a:solidFill>
                  <a:srgbClr val="FFFFFF"/>
                </a:solidFill>
                <a:latin typeface="Verdana"/>
                <a:cs typeface="Verdana"/>
              </a:rPr>
              <a:t>vous </a:t>
            </a:r>
            <a:r>
              <a:rPr sz="2600" spc="-459" dirty="0">
                <a:solidFill>
                  <a:srgbClr val="FFFFFF"/>
                </a:solidFill>
                <a:latin typeface="Verdana"/>
                <a:cs typeface="Verdana"/>
              </a:rPr>
              <a:t>devrez </a:t>
            </a:r>
            <a:r>
              <a:rPr sz="2600" spc="-215" dirty="0">
                <a:solidFill>
                  <a:srgbClr val="FFFFFF"/>
                </a:solidFill>
                <a:latin typeface="Verdana"/>
                <a:cs typeface="Verdana"/>
              </a:rPr>
              <a:t>" </a:t>
            </a:r>
            <a:r>
              <a:rPr sz="2600" spc="-320" dirty="0">
                <a:solidFill>
                  <a:srgbClr val="FFFFFF"/>
                </a:solidFill>
                <a:latin typeface="Verdana"/>
                <a:cs typeface="Verdana"/>
              </a:rPr>
              <a:t>Créer </a:t>
            </a:r>
            <a:r>
              <a:rPr sz="2600" spc="-380" dirty="0">
                <a:solidFill>
                  <a:srgbClr val="FFFFFF"/>
                </a:solidFill>
                <a:latin typeface="Verdana"/>
                <a:cs typeface="Verdana"/>
              </a:rPr>
              <a:t>un </a:t>
            </a:r>
            <a:r>
              <a:rPr sz="2600" spc="-434" dirty="0">
                <a:solidFill>
                  <a:srgbClr val="FFFFFF"/>
                </a:solidFill>
                <a:latin typeface="Verdana"/>
                <a:cs typeface="Verdana"/>
              </a:rPr>
              <a:t>nouveau </a:t>
            </a:r>
            <a:r>
              <a:rPr sz="2600" spc="-275" dirty="0">
                <a:solidFill>
                  <a:srgbClr val="FFFFFF"/>
                </a:solidFill>
                <a:latin typeface="Verdana"/>
                <a:cs typeface="Verdana"/>
              </a:rPr>
              <a:t>projet </a:t>
            </a:r>
            <a:r>
              <a:rPr sz="2600" spc="-325" dirty="0">
                <a:solidFill>
                  <a:srgbClr val="FFFFFF"/>
                </a:solidFill>
                <a:latin typeface="Verdana"/>
                <a:cs typeface="Verdana"/>
              </a:rPr>
              <a:t>" </a:t>
            </a:r>
            <a:r>
              <a:rPr sz="2600" spc="-265" dirty="0">
                <a:solidFill>
                  <a:srgbClr val="FFFFFF"/>
                </a:solidFill>
                <a:latin typeface="Verdana"/>
                <a:cs typeface="Verdana"/>
              </a:rPr>
              <a:t>sur </a:t>
            </a:r>
            <a:r>
              <a:rPr sz="2600" spc="-434" dirty="0">
                <a:solidFill>
                  <a:srgbClr val="FFFFFF"/>
                </a:solidFill>
                <a:latin typeface="Verdana"/>
                <a:cs typeface="Verdana"/>
              </a:rPr>
              <a:t>le </a:t>
            </a:r>
            <a:r>
              <a:rPr sz="2600" spc="-465" dirty="0">
                <a:solidFill>
                  <a:srgbClr val="FFFFFF"/>
                </a:solidFill>
                <a:latin typeface="Verdana"/>
                <a:cs typeface="Verdana"/>
              </a:rPr>
              <a:t>programme </a:t>
            </a:r>
            <a:r>
              <a:rPr sz="2600" spc="-455" dirty="0">
                <a:solidFill>
                  <a:srgbClr val="FFFFFF"/>
                </a:solidFill>
                <a:latin typeface="Verdana"/>
                <a:cs typeface="Verdana"/>
              </a:rPr>
              <a:t>.</a:t>
            </a:r>
            <a:endParaRPr sz="2600">
              <a:latin typeface="Verdana"/>
              <a:cs typeface="Verdana"/>
            </a:endParaRPr>
          </a:p>
          <a:p>
            <a:pPr>
              <a:lnSpc>
                <a:spcPct val="100000"/>
              </a:lnSpc>
              <a:spcBef>
                <a:spcPts val="20"/>
              </a:spcBef>
            </a:pPr>
            <a:endParaRPr sz="3650">
              <a:latin typeface="Verdana"/>
              <a:cs typeface="Verdana"/>
            </a:endParaRPr>
          </a:p>
          <a:p>
            <a:pPr marL="12700">
              <a:lnSpc>
                <a:spcPts val="2965"/>
              </a:lnSpc>
            </a:pPr>
            <a:r>
              <a:rPr sz="2600" spc="-360" dirty="0">
                <a:solidFill>
                  <a:srgbClr val="FFFFFF"/>
                </a:solidFill>
                <a:latin typeface="Verdana"/>
                <a:cs typeface="Verdana"/>
              </a:rPr>
              <a:t>Ensuite </a:t>
            </a:r>
            <a:r>
              <a:rPr sz="2600" spc="-200" dirty="0">
                <a:solidFill>
                  <a:srgbClr val="FFFFFF"/>
                </a:solidFill>
                <a:latin typeface="Verdana"/>
                <a:cs typeface="Verdana"/>
              </a:rPr>
              <a:t>, </a:t>
            </a:r>
            <a:r>
              <a:rPr sz="2600" spc="-459" dirty="0">
                <a:solidFill>
                  <a:srgbClr val="FFFFFF"/>
                </a:solidFill>
                <a:latin typeface="Verdana"/>
                <a:cs typeface="Verdana"/>
              </a:rPr>
              <a:t>vous </a:t>
            </a:r>
            <a:r>
              <a:rPr sz="2600" spc="-215" dirty="0">
                <a:solidFill>
                  <a:srgbClr val="FFFFFF"/>
                </a:solidFill>
                <a:latin typeface="Verdana"/>
                <a:cs typeface="Verdana"/>
              </a:rPr>
              <a:t>devrez </a:t>
            </a:r>
            <a:r>
              <a:rPr sz="2600" spc="-360" dirty="0">
                <a:solidFill>
                  <a:srgbClr val="FFFFFF"/>
                </a:solidFill>
                <a:latin typeface="Verdana"/>
                <a:cs typeface="Verdana"/>
              </a:rPr>
              <a:t>importer </a:t>
            </a:r>
            <a:r>
              <a:rPr sz="2600" spc="-265" dirty="0">
                <a:solidFill>
                  <a:srgbClr val="FFFFFF"/>
                </a:solidFill>
                <a:latin typeface="Verdana"/>
                <a:cs typeface="Verdana"/>
              </a:rPr>
              <a:t>les </a:t>
            </a:r>
            <a:r>
              <a:rPr sz="2600" spc="-320" dirty="0">
                <a:solidFill>
                  <a:srgbClr val="FFFFFF"/>
                </a:solidFill>
                <a:latin typeface="Verdana"/>
                <a:cs typeface="Verdana"/>
              </a:rPr>
              <a:t>fichiers </a:t>
            </a:r>
            <a:r>
              <a:rPr sz="2600" spc="-365" dirty="0">
                <a:solidFill>
                  <a:srgbClr val="FFFFFF"/>
                </a:solidFill>
                <a:latin typeface="Verdana"/>
                <a:cs typeface="Verdana"/>
              </a:rPr>
              <a:t>vidéo </a:t>
            </a:r>
            <a:r>
              <a:rPr sz="2600" spc="-430" dirty="0">
                <a:solidFill>
                  <a:srgbClr val="FFFFFF"/>
                </a:solidFill>
                <a:latin typeface="Verdana"/>
                <a:cs typeface="Verdana"/>
              </a:rPr>
              <a:t>et </a:t>
            </a:r>
            <a:r>
              <a:rPr sz="2600" spc="-365" dirty="0">
                <a:solidFill>
                  <a:srgbClr val="FFFFFF"/>
                </a:solidFill>
                <a:latin typeface="Verdana"/>
                <a:cs typeface="Verdana"/>
              </a:rPr>
              <a:t>audio </a:t>
            </a:r>
            <a:r>
              <a:rPr sz="2600" spc="-409" dirty="0">
                <a:solidFill>
                  <a:srgbClr val="FFFFFF"/>
                </a:solidFill>
                <a:latin typeface="Verdana"/>
                <a:cs typeface="Verdana"/>
              </a:rPr>
              <a:t>_</a:t>
            </a:r>
            <a:r>
              <a:rPr sz="2600" spc="-225" dirty="0">
                <a:solidFill>
                  <a:srgbClr val="FFFFFF"/>
                </a:solidFill>
                <a:latin typeface="Verdana"/>
                <a:cs typeface="Verdana"/>
              </a:rPr>
              <a:t> </a:t>
            </a:r>
            <a:r>
              <a:rPr sz="2600" spc="-409" dirty="0">
                <a:solidFill>
                  <a:srgbClr val="FFFFFF"/>
                </a:solidFill>
                <a:latin typeface="Verdana"/>
                <a:cs typeface="Verdana"/>
              </a:rPr>
              <a:t>de</a:t>
            </a:r>
            <a:endParaRPr sz="2600">
              <a:latin typeface="Verdana"/>
              <a:cs typeface="Verdana"/>
            </a:endParaRPr>
          </a:p>
          <a:p>
            <a:pPr marL="12700">
              <a:lnSpc>
                <a:spcPts val="2965"/>
              </a:lnSpc>
            </a:pPr>
            <a:r>
              <a:rPr sz="2600" spc="-434" dirty="0">
                <a:solidFill>
                  <a:srgbClr val="FFFFFF"/>
                </a:solidFill>
                <a:latin typeface="Verdana"/>
                <a:cs typeface="Verdana"/>
              </a:rPr>
              <a:t>votre " </a:t>
            </a:r>
            <a:r>
              <a:rPr sz="2600" spc="-310" dirty="0">
                <a:solidFill>
                  <a:srgbClr val="FFFFFF"/>
                </a:solidFill>
                <a:latin typeface="Verdana"/>
                <a:cs typeface="Verdana"/>
              </a:rPr>
              <a:t>coupe </a:t>
            </a:r>
            <a:r>
              <a:rPr sz="2600" spc="-254" dirty="0">
                <a:solidFill>
                  <a:srgbClr val="FFFFFF"/>
                </a:solidFill>
                <a:latin typeface="Verdana"/>
                <a:cs typeface="Verdana"/>
              </a:rPr>
              <a:t>finale "</a:t>
            </a:r>
            <a:r>
              <a:rPr sz="2600" spc="-300" dirty="0">
                <a:solidFill>
                  <a:srgbClr val="FFFFFF"/>
                </a:solidFill>
                <a:latin typeface="Verdana"/>
                <a:cs typeface="Verdana"/>
              </a:rPr>
              <a:t> </a:t>
            </a:r>
            <a:r>
              <a:rPr sz="2600" spc="-325" dirty="0">
                <a:solidFill>
                  <a:srgbClr val="FFFFFF"/>
                </a:solidFill>
                <a:latin typeface="Verdana"/>
                <a:cs typeface="Verdana"/>
              </a:rPr>
              <a:t>dossier.</a:t>
            </a:r>
            <a:endParaRPr sz="2600">
              <a:latin typeface="Verdana"/>
              <a:cs typeface="Verdana"/>
            </a:endParaRPr>
          </a:p>
          <a:p>
            <a:pPr>
              <a:lnSpc>
                <a:spcPct val="100000"/>
              </a:lnSpc>
              <a:spcBef>
                <a:spcPts val="55"/>
              </a:spcBef>
            </a:pPr>
            <a:endParaRPr sz="3650">
              <a:latin typeface="Verdana"/>
              <a:cs typeface="Verdana"/>
            </a:endParaRPr>
          </a:p>
          <a:p>
            <a:pPr marL="12700">
              <a:lnSpc>
                <a:spcPct val="100000"/>
              </a:lnSpc>
            </a:pPr>
            <a:r>
              <a:rPr sz="2600" spc="-470" dirty="0">
                <a:solidFill>
                  <a:srgbClr val="FFFFFF"/>
                </a:solidFill>
                <a:latin typeface="Verdana"/>
                <a:cs typeface="Verdana"/>
              </a:rPr>
              <a:t>N'oubliez </a:t>
            </a:r>
            <a:r>
              <a:rPr sz="2600" spc="-265" dirty="0">
                <a:solidFill>
                  <a:srgbClr val="FFFFFF"/>
                </a:solidFill>
                <a:latin typeface="Verdana"/>
                <a:cs typeface="Verdana"/>
              </a:rPr>
              <a:t>pas d' </a:t>
            </a:r>
            <a:r>
              <a:rPr sz="2600" spc="-360" dirty="0">
                <a:solidFill>
                  <a:srgbClr val="FFFFFF"/>
                </a:solidFill>
                <a:latin typeface="Verdana"/>
                <a:cs typeface="Verdana"/>
              </a:rPr>
              <a:t>importer </a:t>
            </a:r>
            <a:r>
              <a:rPr sz="2600" spc="-320" dirty="0">
                <a:solidFill>
                  <a:srgbClr val="FFFFFF"/>
                </a:solidFill>
                <a:latin typeface="Verdana"/>
                <a:cs typeface="Verdana"/>
              </a:rPr>
              <a:t>les </a:t>
            </a:r>
            <a:r>
              <a:rPr sz="2600" spc="-200" dirty="0">
                <a:solidFill>
                  <a:srgbClr val="FFFFFF"/>
                </a:solidFill>
                <a:latin typeface="Verdana"/>
                <a:cs typeface="Verdana"/>
              </a:rPr>
              <a:t>fichiers </a:t>
            </a:r>
            <a:r>
              <a:rPr sz="2600" spc="-305" dirty="0">
                <a:solidFill>
                  <a:srgbClr val="FFFFFF"/>
                </a:solidFill>
                <a:latin typeface="Verdana"/>
                <a:cs typeface="Verdana"/>
              </a:rPr>
              <a:t>dans</a:t>
            </a:r>
            <a:r>
              <a:rPr sz="2600" spc="-415" dirty="0">
                <a:solidFill>
                  <a:srgbClr val="FFFFFF"/>
                </a:solidFill>
                <a:latin typeface="Verdana"/>
                <a:cs typeface="Verdana"/>
              </a:rPr>
              <a:t> </a:t>
            </a:r>
            <a:r>
              <a:rPr sz="2600" spc="-370" dirty="0">
                <a:solidFill>
                  <a:srgbClr val="FFFFFF"/>
                </a:solidFill>
                <a:latin typeface="Verdana"/>
                <a:cs typeface="Verdana"/>
              </a:rPr>
              <a:t>séquence!</a:t>
            </a:r>
            <a:endParaRPr sz="260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56688" y="1235963"/>
              <a:ext cx="7168896" cy="41666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6" name="object 6"/>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8" name="object 8"/>
            <p:cNvSpPr/>
            <p:nvPr/>
          </p:nvSpPr>
          <p:spPr>
            <a:xfrm>
              <a:off x="11375135" y="152400"/>
              <a:ext cx="461772" cy="708660"/>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3348354" y="2356485"/>
            <a:ext cx="5580380" cy="1854200"/>
          </a:xfrm>
          <a:prstGeom prst="rect">
            <a:avLst/>
          </a:prstGeom>
        </p:spPr>
        <p:txBody>
          <a:bodyPr vert="horz" wrap="square" lIns="0" tIns="12065" rIns="0" bIns="0" rtlCol="0">
            <a:spAutoFit/>
          </a:bodyPr>
          <a:lstStyle/>
          <a:p>
            <a:pPr marL="12700" marR="5080" indent="758825" algn="r">
              <a:lnSpc>
                <a:spcPct val="100000"/>
              </a:lnSpc>
              <a:spcBef>
                <a:spcPts val="95"/>
              </a:spcBef>
            </a:pPr>
            <a:r>
              <a:rPr sz="4000" spc="-5" dirty="0">
                <a:solidFill>
                  <a:srgbClr val="FC3158"/>
                </a:solidFill>
                <a:latin typeface="Arial Black"/>
                <a:cs typeface="Arial Black"/>
              </a:rPr>
              <a:t>Module</a:t>
            </a:r>
            <a:r>
              <a:rPr sz="4000" spc="-35" dirty="0">
                <a:solidFill>
                  <a:srgbClr val="FC3158"/>
                </a:solidFill>
                <a:latin typeface="Arial Black"/>
                <a:cs typeface="Arial Black"/>
              </a:rPr>
              <a:t> </a:t>
            </a:r>
            <a:r>
              <a:rPr sz="4000" spc="-5" dirty="0">
                <a:solidFill>
                  <a:srgbClr val="FC3158"/>
                </a:solidFill>
                <a:latin typeface="Arial Black"/>
                <a:cs typeface="Arial Black"/>
              </a:rPr>
              <a:t>4 :</a:t>
            </a:r>
            <a:r>
              <a:rPr sz="4000" spc="-25" dirty="0">
                <a:solidFill>
                  <a:srgbClr val="FC3158"/>
                </a:solidFill>
                <a:latin typeface="Arial Black"/>
                <a:cs typeface="Arial Black"/>
              </a:rPr>
              <a:t> </a:t>
            </a:r>
            <a:r>
              <a:rPr sz="4000" spc="-10" dirty="0">
                <a:solidFill>
                  <a:srgbClr val="FC3158"/>
                </a:solidFill>
                <a:latin typeface="Arial Black"/>
                <a:cs typeface="Arial Black"/>
              </a:rPr>
              <a:t>Édition </a:t>
            </a:r>
            <a:r>
              <a:rPr sz="4000" spc="-5" dirty="0">
                <a:solidFill>
                  <a:srgbClr val="FC3158"/>
                </a:solidFill>
                <a:latin typeface="Arial Black"/>
                <a:cs typeface="Arial Black"/>
              </a:rPr>
              <a:t>et présentation</a:t>
            </a:r>
            <a:r>
              <a:rPr sz="4000" spc="-75" dirty="0">
                <a:solidFill>
                  <a:srgbClr val="FC3158"/>
                </a:solidFill>
                <a:latin typeface="Arial Black"/>
                <a:cs typeface="Arial Black"/>
              </a:rPr>
              <a:t> </a:t>
            </a:r>
            <a:r>
              <a:rPr sz="4000" spc="-5" dirty="0">
                <a:solidFill>
                  <a:srgbClr val="FC3158"/>
                </a:solidFill>
                <a:latin typeface="Arial Black"/>
                <a:cs typeface="Arial Black"/>
              </a:rPr>
              <a:t>ton</a:t>
            </a:r>
            <a:endParaRPr sz="4000">
              <a:latin typeface="Arial Black"/>
              <a:cs typeface="Arial Black"/>
            </a:endParaRPr>
          </a:p>
          <a:p>
            <a:pPr marR="6985" algn="r">
              <a:lnSpc>
                <a:spcPct val="100000"/>
              </a:lnSpc>
            </a:pPr>
            <a:r>
              <a:rPr sz="4000" spc="-10" dirty="0">
                <a:solidFill>
                  <a:srgbClr val="FC3158"/>
                </a:solidFill>
                <a:latin typeface="Arial Black"/>
                <a:cs typeface="Arial Black"/>
              </a:rPr>
              <a:t>Histoire</a:t>
            </a:r>
            <a:r>
              <a:rPr sz="4000" spc="-75" dirty="0">
                <a:solidFill>
                  <a:srgbClr val="FC3158"/>
                </a:solidFill>
                <a:latin typeface="Arial Black"/>
                <a:cs typeface="Arial Black"/>
              </a:rPr>
              <a:t> </a:t>
            </a:r>
            <a:r>
              <a:rPr sz="4000" spc="-5" dirty="0">
                <a:solidFill>
                  <a:srgbClr val="FC3158"/>
                </a:solidFill>
                <a:latin typeface="Arial Black"/>
                <a:cs typeface="Arial Black"/>
              </a:rPr>
              <a:t>En ligne</a:t>
            </a:r>
            <a:endParaRPr sz="4000">
              <a:latin typeface="Arial Black"/>
              <a:cs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5545835" y="2391196"/>
              <a:ext cx="6646163" cy="446557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42545">
              <a:lnSpc>
                <a:spcPts val="5015"/>
              </a:lnSpc>
              <a:spcBef>
                <a:spcPts val="105"/>
              </a:spcBef>
            </a:pPr>
            <a:r>
              <a:rPr spc="-585" dirty="0"/>
              <a:t>Utilisant</a:t>
            </a:r>
            <a:r>
              <a:rPr spc="-540" dirty="0"/>
              <a:t> </a:t>
            </a:r>
            <a:r>
              <a:rPr spc="-500" dirty="0"/>
              <a:t>Édition</a:t>
            </a:r>
          </a:p>
          <a:p>
            <a:pPr marL="42545">
              <a:lnSpc>
                <a:spcPts val="5015"/>
              </a:lnSpc>
              <a:tabLst>
                <a:tab pos="11015980" algn="l"/>
              </a:tabLst>
            </a:pPr>
            <a:r>
              <a:rPr u="sng" spc="-565" dirty="0">
                <a:uFill>
                  <a:solidFill>
                    <a:srgbClr val="EC7C30"/>
                  </a:solidFill>
                </a:uFill>
              </a:rPr>
              <a:t>Logiciel</a:t>
            </a:r>
          </a:p>
        </p:txBody>
      </p:sp>
      <p:grpSp>
        <p:nvGrpSpPr>
          <p:cNvPr id="7" name="object 7"/>
          <p:cNvGrpSpPr/>
          <p:nvPr/>
        </p:nvGrpSpPr>
        <p:grpSpPr>
          <a:xfrm>
            <a:off x="0" y="105155"/>
            <a:ext cx="12192000" cy="6614159"/>
            <a:chOff x="0" y="105155"/>
            <a:chExt cx="12192000" cy="6614159"/>
          </a:xfrm>
        </p:grpSpPr>
        <p:sp>
          <p:nvSpPr>
            <p:cNvPr id="8" name="object 8"/>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9" name="object 9"/>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1" name="object 11"/>
            <p:cNvSpPr/>
            <p:nvPr/>
          </p:nvSpPr>
          <p:spPr>
            <a:xfrm>
              <a:off x="11375135" y="152399"/>
              <a:ext cx="461772" cy="708660"/>
            </a:xfrm>
            <a:prstGeom prst="rect">
              <a:avLst/>
            </a:prstGeom>
            <a:blipFill>
              <a:blip r:embed="rId5" cstate="print"/>
              <a:stretch>
                <a:fillRect/>
              </a:stretch>
            </a:blipFill>
          </p:spPr>
          <p:txBody>
            <a:bodyPr wrap="square" lIns="0" tIns="0" rIns="0" bIns="0" rtlCol="0"/>
            <a:lstStyle/>
            <a:p>
              <a:endParaRPr/>
            </a:p>
          </p:txBody>
        </p:sp>
      </p:grpSp>
      <p:sp>
        <p:nvSpPr>
          <p:cNvPr id="12" name="object 12"/>
          <p:cNvSpPr txBox="1"/>
          <p:nvPr/>
        </p:nvSpPr>
        <p:spPr>
          <a:xfrm>
            <a:off x="1222044" y="2596387"/>
            <a:ext cx="4883785" cy="3314700"/>
          </a:xfrm>
          <a:prstGeom prst="rect">
            <a:avLst/>
          </a:prstGeom>
        </p:spPr>
        <p:txBody>
          <a:bodyPr vert="horz" wrap="square" lIns="0" tIns="12065" rIns="0" bIns="0" rtlCol="0">
            <a:spAutoFit/>
          </a:bodyPr>
          <a:lstStyle/>
          <a:p>
            <a:pPr marL="12700">
              <a:lnSpc>
                <a:spcPts val="2550"/>
              </a:lnSpc>
              <a:spcBef>
                <a:spcPts val="95"/>
              </a:spcBef>
            </a:pPr>
            <a:r>
              <a:rPr sz="2500" spc="-420" dirty="0">
                <a:solidFill>
                  <a:srgbClr val="FFFFFF"/>
                </a:solidFill>
                <a:latin typeface="Verdana"/>
                <a:cs typeface="Verdana"/>
              </a:rPr>
              <a:t>L' </a:t>
            </a:r>
            <a:r>
              <a:rPr sz="2500" spc="-280" dirty="0">
                <a:solidFill>
                  <a:srgbClr val="FFFFFF"/>
                </a:solidFill>
                <a:latin typeface="Verdana"/>
                <a:cs typeface="Verdana"/>
              </a:rPr>
              <a:t>interface </a:t>
            </a:r>
            <a:r>
              <a:rPr sz="2500" spc="-335" dirty="0">
                <a:solidFill>
                  <a:srgbClr val="FFFFFF"/>
                </a:solidFill>
                <a:latin typeface="Verdana"/>
                <a:cs typeface="Verdana"/>
              </a:rPr>
              <a:t>utilisateur de la plupart</a:t>
            </a:r>
            <a:r>
              <a:rPr sz="2500" spc="-175" dirty="0">
                <a:solidFill>
                  <a:srgbClr val="FFFFFF"/>
                </a:solidFill>
                <a:latin typeface="Verdana"/>
                <a:cs typeface="Verdana"/>
              </a:rPr>
              <a:t> </a:t>
            </a:r>
            <a:r>
              <a:rPr sz="2500" spc="-300" dirty="0">
                <a:solidFill>
                  <a:srgbClr val="FFFFFF"/>
                </a:solidFill>
                <a:latin typeface="Verdana"/>
                <a:cs typeface="Verdana"/>
              </a:rPr>
              <a:t>montage</a:t>
            </a:r>
            <a:endParaRPr sz="2500">
              <a:latin typeface="Verdana"/>
              <a:cs typeface="Verdana"/>
            </a:endParaRPr>
          </a:p>
          <a:p>
            <a:pPr marL="12700" marR="273050">
              <a:lnSpc>
                <a:spcPct val="70100"/>
              </a:lnSpc>
              <a:spcBef>
                <a:spcPts val="445"/>
              </a:spcBef>
            </a:pPr>
            <a:r>
              <a:rPr sz="2500" spc="-295" dirty="0">
                <a:solidFill>
                  <a:srgbClr val="FFFFFF"/>
                </a:solidFill>
                <a:latin typeface="Verdana"/>
                <a:cs typeface="Verdana"/>
              </a:rPr>
              <a:t>logiciels </a:t>
            </a:r>
            <a:r>
              <a:rPr sz="2500" spc="-420" dirty="0">
                <a:solidFill>
                  <a:srgbClr val="FFFFFF"/>
                </a:solidFill>
                <a:latin typeface="Verdana"/>
                <a:cs typeface="Verdana"/>
              </a:rPr>
              <a:t>et programmes </a:t>
            </a:r>
            <a:r>
              <a:rPr sz="2500" spc="-225" dirty="0">
                <a:solidFill>
                  <a:srgbClr val="FFFFFF"/>
                </a:solidFill>
                <a:latin typeface="Verdana"/>
                <a:cs typeface="Verdana"/>
              </a:rPr>
              <a:t>se compose </a:t>
            </a:r>
            <a:r>
              <a:rPr sz="2500" spc="-280" dirty="0">
                <a:solidFill>
                  <a:srgbClr val="FFFFFF"/>
                </a:solidFill>
                <a:latin typeface="Verdana"/>
                <a:cs typeface="Verdana"/>
              </a:rPr>
              <a:t>de </a:t>
            </a:r>
            <a:r>
              <a:rPr sz="2500" spc="-310" dirty="0">
                <a:solidFill>
                  <a:srgbClr val="FFFFFF"/>
                </a:solidFill>
                <a:latin typeface="Verdana"/>
                <a:cs typeface="Verdana"/>
              </a:rPr>
              <a:t>deux éléments de </a:t>
            </a:r>
            <a:r>
              <a:rPr sz="2500" spc="-254" dirty="0">
                <a:solidFill>
                  <a:srgbClr val="FFFFFF"/>
                </a:solidFill>
                <a:latin typeface="Verdana"/>
                <a:cs typeface="Verdana"/>
              </a:rPr>
              <a:t>base</a:t>
            </a:r>
            <a:r>
              <a:rPr sz="2500" spc="-285" dirty="0">
                <a:solidFill>
                  <a:srgbClr val="FFFFFF"/>
                </a:solidFill>
                <a:latin typeface="Verdana"/>
                <a:cs typeface="Verdana"/>
              </a:rPr>
              <a:t> </a:t>
            </a:r>
            <a:r>
              <a:rPr sz="2500" spc="-360" dirty="0">
                <a:solidFill>
                  <a:srgbClr val="FFFFFF"/>
                </a:solidFill>
                <a:latin typeface="Verdana"/>
                <a:cs typeface="Verdana"/>
              </a:rPr>
              <a:t>éléments:</a:t>
            </a:r>
            <a:endParaRPr sz="2500">
              <a:latin typeface="Verdana"/>
              <a:cs typeface="Verdana"/>
            </a:endParaRPr>
          </a:p>
          <a:p>
            <a:pPr>
              <a:lnSpc>
                <a:spcPct val="100000"/>
              </a:lnSpc>
              <a:spcBef>
                <a:spcPts val="35"/>
              </a:spcBef>
            </a:pPr>
            <a:endParaRPr sz="2600">
              <a:latin typeface="Verdana"/>
              <a:cs typeface="Verdana"/>
            </a:endParaRPr>
          </a:p>
          <a:p>
            <a:pPr marL="354965" indent="-342900">
              <a:lnSpc>
                <a:spcPts val="2550"/>
              </a:lnSpc>
              <a:buAutoNum type="arabicParenR"/>
              <a:tabLst>
                <a:tab pos="355600" algn="l"/>
              </a:tabLst>
            </a:pPr>
            <a:r>
              <a:rPr sz="2500" spc="-500" dirty="0">
                <a:solidFill>
                  <a:srgbClr val="FFFFFF"/>
                </a:solidFill>
                <a:latin typeface="Verdana"/>
                <a:cs typeface="Verdana"/>
              </a:rPr>
              <a:t>Une </a:t>
            </a:r>
            <a:r>
              <a:rPr sz="2500" spc="-375" dirty="0">
                <a:solidFill>
                  <a:srgbClr val="FFFFFF"/>
                </a:solidFill>
                <a:latin typeface="Verdana"/>
                <a:cs typeface="Verdana"/>
              </a:rPr>
              <a:t>fenêtre d' </a:t>
            </a:r>
            <a:r>
              <a:rPr sz="2500" spc="-300" dirty="0">
                <a:solidFill>
                  <a:srgbClr val="FFFFFF"/>
                </a:solidFill>
                <a:latin typeface="Verdana"/>
                <a:cs typeface="Verdana"/>
              </a:rPr>
              <a:t>édition , </a:t>
            </a:r>
            <a:r>
              <a:rPr sz="2500" spc="-390" dirty="0">
                <a:solidFill>
                  <a:srgbClr val="FFFFFF"/>
                </a:solidFill>
                <a:latin typeface="Verdana"/>
                <a:cs typeface="Verdana"/>
              </a:rPr>
              <a:t>où </a:t>
            </a:r>
            <a:r>
              <a:rPr sz="2500" spc="-360" dirty="0">
                <a:solidFill>
                  <a:srgbClr val="FFFFFF"/>
                </a:solidFill>
                <a:latin typeface="Verdana"/>
                <a:cs typeface="Verdana"/>
              </a:rPr>
              <a:t>la vidéo</a:t>
            </a:r>
            <a:r>
              <a:rPr sz="2500" spc="-250" dirty="0">
                <a:solidFill>
                  <a:srgbClr val="FFFFFF"/>
                </a:solidFill>
                <a:latin typeface="Verdana"/>
                <a:cs typeface="Verdana"/>
              </a:rPr>
              <a:t> </a:t>
            </a:r>
            <a:r>
              <a:rPr sz="2500" spc="-425" dirty="0">
                <a:solidFill>
                  <a:srgbClr val="FFFFFF"/>
                </a:solidFill>
                <a:latin typeface="Verdana"/>
                <a:cs typeface="Verdana"/>
              </a:rPr>
              <a:t>et</a:t>
            </a:r>
            <a:endParaRPr sz="2500">
              <a:latin typeface="Verdana"/>
              <a:cs typeface="Verdana"/>
            </a:endParaRPr>
          </a:p>
          <a:p>
            <a:pPr marL="12700" marR="5080">
              <a:lnSpc>
                <a:spcPct val="70000"/>
              </a:lnSpc>
              <a:spcBef>
                <a:spcPts val="450"/>
              </a:spcBef>
            </a:pPr>
            <a:r>
              <a:rPr sz="2500" spc="-320" dirty="0">
                <a:solidFill>
                  <a:srgbClr val="FFFFFF"/>
                </a:solidFill>
                <a:latin typeface="Verdana"/>
                <a:cs typeface="Verdana"/>
              </a:rPr>
              <a:t>matériel </a:t>
            </a:r>
            <a:r>
              <a:rPr sz="2500" spc="-360" dirty="0">
                <a:solidFill>
                  <a:srgbClr val="FFFFFF"/>
                </a:solidFill>
                <a:latin typeface="Verdana"/>
                <a:cs typeface="Verdana"/>
              </a:rPr>
              <a:t>audio </a:t>
            </a:r>
            <a:r>
              <a:rPr sz="2500" spc="-150" dirty="0">
                <a:solidFill>
                  <a:srgbClr val="FFFFFF"/>
                </a:solidFill>
                <a:latin typeface="Verdana"/>
                <a:cs typeface="Verdana"/>
              </a:rPr>
              <a:t>est </a:t>
            </a:r>
            <a:r>
              <a:rPr sz="2500" spc="-320" dirty="0">
                <a:solidFill>
                  <a:srgbClr val="FFFFFF"/>
                </a:solidFill>
                <a:latin typeface="Verdana"/>
                <a:cs typeface="Verdana"/>
              </a:rPr>
              <a:t>placé </a:t>
            </a:r>
            <a:r>
              <a:rPr sz="2500" spc="-360" dirty="0">
                <a:solidFill>
                  <a:srgbClr val="FFFFFF"/>
                </a:solidFill>
                <a:latin typeface="Verdana"/>
                <a:cs typeface="Verdana"/>
              </a:rPr>
              <a:t>le long </a:t>
            </a:r>
            <a:r>
              <a:rPr sz="2500" spc="-370" dirty="0">
                <a:solidFill>
                  <a:srgbClr val="FFFFFF"/>
                </a:solidFill>
                <a:latin typeface="Verdana"/>
                <a:cs typeface="Verdana"/>
              </a:rPr>
              <a:t>d'une </a:t>
            </a:r>
            <a:r>
              <a:rPr sz="2500" spc="-300" dirty="0">
                <a:solidFill>
                  <a:srgbClr val="FFFFFF"/>
                </a:solidFill>
                <a:latin typeface="Verdana"/>
                <a:cs typeface="Verdana"/>
              </a:rPr>
              <a:t>chronologie </a:t>
            </a:r>
            <a:r>
              <a:rPr sz="2500" spc="-420" dirty="0">
                <a:solidFill>
                  <a:srgbClr val="FFFFFF"/>
                </a:solidFill>
                <a:latin typeface="Verdana"/>
                <a:cs typeface="Verdana"/>
              </a:rPr>
              <a:t>et</a:t>
            </a:r>
            <a:r>
              <a:rPr sz="2500" spc="-295" dirty="0">
                <a:solidFill>
                  <a:srgbClr val="FFFFFF"/>
                </a:solidFill>
                <a:latin typeface="Verdana"/>
                <a:cs typeface="Verdana"/>
              </a:rPr>
              <a:t> </a:t>
            </a:r>
            <a:r>
              <a:rPr sz="2500" spc="-310" dirty="0">
                <a:solidFill>
                  <a:srgbClr val="FFFFFF"/>
                </a:solidFill>
                <a:latin typeface="Verdana"/>
                <a:cs typeface="Verdana"/>
              </a:rPr>
              <a:t>édité</a:t>
            </a:r>
            <a:endParaRPr sz="2500">
              <a:latin typeface="Verdana"/>
              <a:cs typeface="Verdana"/>
            </a:endParaRPr>
          </a:p>
          <a:p>
            <a:pPr>
              <a:lnSpc>
                <a:spcPct val="100000"/>
              </a:lnSpc>
              <a:spcBef>
                <a:spcPts val="35"/>
              </a:spcBef>
            </a:pPr>
            <a:endParaRPr sz="3350">
              <a:latin typeface="Verdana"/>
              <a:cs typeface="Verdana"/>
            </a:endParaRPr>
          </a:p>
          <a:p>
            <a:pPr marL="12700" marR="514984">
              <a:lnSpc>
                <a:spcPct val="70000"/>
              </a:lnSpc>
              <a:buAutoNum type="arabicParenR" startAt="2"/>
              <a:tabLst>
                <a:tab pos="349250" algn="l"/>
              </a:tabLst>
            </a:pPr>
            <a:r>
              <a:rPr sz="2500" spc="-555" dirty="0">
                <a:solidFill>
                  <a:srgbClr val="FFFFFF"/>
                </a:solidFill>
                <a:latin typeface="Verdana"/>
                <a:cs typeface="Verdana"/>
              </a:rPr>
              <a:t>Une </a:t>
            </a:r>
            <a:r>
              <a:rPr sz="2500" spc="-375" dirty="0">
                <a:solidFill>
                  <a:srgbClr val="FFFFFF"/>
                </a:solidFill>
                <a:latin typeface="Verdana"/>
                <a:cs typeface="Verdana"/>
              </a:rPr>
              <a:t>fenêtre de </a:t>
            </a:r>
            <a:r>
              <a:rPr sz="2500" spc="-365" dirty="0">
                <a:solidFill>
                  <a:srgbClr val="FFFFFF"/>
                </a:solidFill>
                <a:latin typeface="Verdana"/>
                <a:cs typeface="Verdana"/>
              </a:rPr>
              <a:t>prévisualisation , </a:t>
            </a:r>
            <a:r>
              <a:rPr sz="2500" spc="-390" dirty="0">
                <a:solidFill>
                  <a:srgbClr val="FFFFFF"/>
                </a:solidFill>
                <a:latin typeface="Verdana"/>
                <a:cs typeface="Verdana"/>
              </a:rPr>
              <a:t>où </a:t>
            </a:r>
            <a:r>
              <a:rPr sz="2500" spc="-450" dirty="0">
                <a:solidFill>
                  <a:srgbClr val="FFFFFF"/>
                </a:solidFill>
                <a:latin typeface="Verdana"/>
                <a:cs typeface="Verdana"/>
              </a:rPr>
              <a:t>vous </a:t>
            </a:r>
            <a:r>
              <a:rPr sz="2500" spc="-340" dirty="0">
                <a:solidFill>
                  <a:srgbClr val="FFFFFF"/>
                </a:solidFill>
                <a:latin typeface="Verdana"/>
                <a:cs typeface="Verdana"/>
              </a:rPr>
              <a:t>pouvez </a:t>
            </a:r>
            <a:r>
              <a:rPr sz="2500" spc="-310" dirty="0">
                <a:solidFill>
                  <a:srgbClr val="FFFFFF"/>
                </a:solidFill>
                <a:latin typeface="Verdana"/>
                <a:cs typeface="Verdana"/>
              </a:rPr>
              <a:t>regarder </a:t>
            </a:r>
            <a:r>
              <a:rPr sz="2500" spc="-315" dirty="0">
                <a:solidFill>
                  <a:srgbClr val="FFFFFF"/>
                </a:solidFill>
                <a:latin typeface="Verdana"/>
                <a:cs typeface="Verdana"/>
              </a:rPr>
              <a:t>le</a:t>
            </a:r>
            <a:r>
              <a:rPr sz="2500" spc="-285" dirty="0">
                <a:solidFill>
                  <a:srgbClr val="FFFFFF"/>
                </a:solidFill>
                <a:latin typeface="Verdana"/>
                <a:cs typeface="Verdana"/>
              </a:rPr>
              <a:t> </a:t>
            </a:r>
            <a:r>
              <a:rPr sz="2500" spc="-365" dirty="0">
                <a:solidFill>
                  <a:srgbClr val="FFFFFF"/>
                </a:solidFill>
                <a:latin typeface="Verdana"/>
                <a:cs typeface="Verdana"/>
              </a:rPr>
              <a:t>vidéo.</a:t>
            </a:r>
            <a:endParaRPr sz="2500">
              <a:latin typeface="Verdana"/>
              <a:cs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5545835" y="2391154"/>
              <a:ext cx="6646163" cy="446684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ts val="5015"/>
              </a:lnSpc>
              <a:spcBef>
                <a:spcPts val="105"/>
              </a:spcBef>
            </a:pPr>
            <a:r>
              <a:rPr spc="-585" dirty="0"/>
              <a:t>Utilisant</a:t>
            </a:r>
            <a:r>
              <a:rPr spc="-540" dirty="0"/>
              <a:t> </a:t>
            </a:r>
            <a:r>
              <a:rPr spc="-500" dirty="0"/>
              <a:t>Édition</a:t>
            </a:r>
          </a:p>
          <a:p>
            <a:pPr marL="12700">
              <a:lnSpc>
                <a:spcPts val="5015"/>
              </a:lnSpc>
              <a:tabLst>
                <a:tab pos="11015980" algn="l"/>
              </a:tabLst>
            </a:pPr>
            <a:r>
              <a:rPr u="sng" spc="-565" dirty="0">
                <a:uFill>
                  <a:solidFill>
                    <a:srgbClr val="EC7C30"/>
                  </a:solidFill>
                </a:uFill>
              </a:rPr>
              <a:t>Logiciel</a:t>
            </a:r>
          </a:p>
        </p:txBody>
      </p:sp>
      <p:sp>
        <p:nvSpPr>
          <p:cNvPr id="7" name="object 7"/>
          <p:cNvSpPr txBox="1"/>
          <p:nvPr/>
        </p:nvSpPr>
        <p:spPr>
          <a:xfrm>
            <a:off x="1179677" y="2345358"/>
            <a:ext cx="6975475" cy="3683635"/>
          </a:xfrm>
          <a:prstGeom prst="rect">
            <a:avLst/>
          </a:prstGeom>
        </p:spPr>
        <p:txBody>
          <a:bodyPr vert="horz" wrap="square" lIns="0" tIns="186690" rIns="0" bIns="0" rtlCol="0">
            <a:spAutoFit/>
          </a:bodyPr>
          <a:lstStyle/>
          <a:p>
            <a:pPr marL="12700">
              <a:lnSpc>
                <a:spcPct val="100000"/>
              </a:lnSpc>
              <a:spcBef>
                <a:spcPts val="1470"/>
              </a:spcBef>
            </a:pPr>
            <a:r>
              <a:rPr sz="3600" spc="-300" dirty="0">
                <a:solidFill>
                  <a:srgbClr val="2E5395"/>
                </a:solidFill>
                <a:latin typeface="Verdana"/>
                <a:cs typeface="Verdana"/>
              </a:rPr>
              <a:t>Effets</a:t>
            </a:r>
            <a:endParaRPr sz="3600">
              <a:latin typeface="Verdana"/>
              <a:cs typeface="Verdana"/>
            </a:endParaRPr>
          </a:p>
          <a:p>
            <a:pPr marL="12700">
              <a:lnSpc>
                <a:spcPts val="2510"/>
              </a:lnSpc>
              <a:spcBef>
                <a:spcPts val="835"/>
              </a:spcBef>
            </a:pPr>
            <a:r>
              <a:rPr sz="2200" spc="-405" dirty="0">
                <a:solidFill>
                  <a:srgbClr val="FFFFFF"/>
                </a:solidFill>
                <a:latin typeface="Verdana"/>
                <a:cs typeface="Verdana"/>
              </a:rPr>
              <a:t>Lorsque vous </a:t>
            </a:r>
            <a:r>
              <a:rPr sz="2200" spc="-290" dirty="0">
                <a:solidFill>
                  <a:srgbClr val="FFFFFF"/>
                </a:solidFill>
                <a:latin typeface="Verdana"/>
                <a:cs typeface="Verdana"/>
              </a:rPr>
              <a:t>utilisez </a:t>
            </a:r>
            <a:r>
              <a:rPr sz="2200" spc="-375" dirty="0">
                <a:solidFill>
                  <a:srgbClr val="FFFFFF"/>
                </a:solidFill>
                <a:latin typeface="Verdana"/>
                <a:cs typeface="Verdana"/>
              </a:rPr>
              <a:t>votre </a:t>
            </a:r>
            <a:r>
              <a:rPr sz="2200" spc="-265" dirty="0">
                <a:solidFill>
                  <a:srgbClr val="FFFFFF"/>
                </a:solidFill>
                <a:latin typeface="Verdana"/>
                <a:cs typeface="Verdana"/>
              </a:rPr>
              <a:t>logiciel, </a:t>
            </a:r>
            <a:r>
              <a:rPr sz="2200" spc="-395" dirty="0">
                <a:solidFill>
                  <a:srgbClr val="FFFFFF"/>
                </a:solidFill>
                <a:latin typeface="Verdana"/>
                <a:cs typeface="Verdana"/>
              </a:rPr>
              <a:t>vous </a:t>
            </a:r>
            <a:r>
              <a:rPr sz="2200" spc="-295" dirty="0">
                <a:solidFill>
                  <a:srgbClr val="FFFFFF"/>
                </a:solidFill>
                <a:latin typeface="Verdana"/>
                <a:cs typeface="Verdana"/>
              </a:rPr>
              <a:t>pouvez </a:t>
            </a:r>
            <a:r>
              <a:rPr sz="2200" spc="-250" dirty="0">
                <a:solidFill>
                  <a:srgbClr val="FFFFFF"/>
                </a:solidFill>
                <a:latin typeface="Verdana"/>
                <a:cs typeface="Verdana"/>
              </a:rPr>
              <a:t>couper, </a:t>
            </a:r>
            <a:r>
              <a:rPr sz="2200" spc="-175" dirty="0">
                <a:solidFill>
                  <a:srgbClr val="FFFFFF"/>
                </a:solidFill>
                <a:latin typeface="Verdana"/>
                <a:cs typeface="Verdana"/>
              </a:rPr>
              <a:t>cliquer </a:t>
            </a:r>
            <a:r>
              <a:rPr sz="2200" spc="-370" dirty="0">
                <a:solidFill>
                  <a:srgbClr val="FFFFFF"/>
                </a:solidFill>
                <a:latin typeface="Verdana"/>
                <a:cs typeface="Verdana"/>
              </a:rPr>
              <a:t>et </a:t>
            </a:r>
            <a:r>
              <a:rPr sz="2200" spc="-350" dirty="0">
                <a:solidFill>
                  <a:srgbClr val="FFFFFF"/>
                </a:solidFill>
                <a:latin typeface="Verdana"/>
                <a:cs typeface="Verdana"/>
              </a:rPr>
              <a:t>faire glisser </a:t>
            </a:r>
            <a:r>
              <a:rPr sz="2200" spc="-370" dirty="0">
                <a:solidFill>
                  <a:srgbClr val="FFFFFF"/>
                </a:solidFill>
                <a:latin typeface="Verdana"/>
                <a:cs typeface="Verdana"/>
              </a:rPr>
              <a:t>et</a:t>
            </a:r>
            <a:r>
              <a:rPr sz="2200" spc="-70" dirty="0">
                <a:solidFill>
                  <a:srgbClr val="FFFFFF"/>
                </a:solidFill>
                <a:latin typeface="Verdana"/>
                <a:cs typeface="Verdana"/>
              </a:rPr>
              <a:t> </a:t>
            </a:r>
            <a:r>
              <a:rPr sz="2200" spc="-330" dirty="0">
                <a:solidFill>
                  <a:srgbClr val="FFFFFF"/>
                </a:solidFill>
                <a:latin typeface="Verdana"/>
                <a:cs typeface="Verdana"/>
              </a:rPr>
              <a:t>réorganiser</a:t>
            </a:r>
            <a:endParaRPr sz="2200">
              <a:latin typeface="Verdana"/>
              <a:cs typeface="Verdana"/>
            </a:endParaRPr>
          </a:p>
          <a:p>
            <a:pPr marL="12700">
              <a:lnSpc>
                <a:spcPts val="2510"/>
              </a:lnSpc>
            </a:pPr>
            <a:r>
              <a:rPr sz="2200" spc="-225" dirty="0">
                <a:solidFill>
                  <a:srgbClr val="FFFFFF"/>
                </a:solidFill>
                <a:latin typeface="Verdana"/>
                <a:cs typeface="Verdana"/>
              </a:rPr>
              <a:t>pistes </a:t>
            </a:r>
            <a:r>
              <a:rPr sz="2200" spc="-315" dirty="0">
                <a:solidFill>
                  <a:srgbClr val="FFFFFF"/>
                </a:solidFill>
                <a:latin typeface="Verdana"/>
                <a:cs typeface="Verdana"/>
              </a:rPr>
              <a:t>vidéo </a:t>
            </a:r>
            <a:r>
              <a:rPr sz="2200" spc="-370" dirty="0">
                <a:solidFill>
                  <a:srgbClr val="FFFFFF"/>
                </a:solidFill>
                <a:latin typeface="Verdana"/>
                <a:cs typeface="Verdana"/>
              </a:rPr>
              <a:t>et </a:t>
            </a:r>
            <a:r>
              <a:rPr sz="2200" spc="-315" dirty="0">
                <a:solidFill>
                  <a:srgbClr val="FFFFFF"/>
                </a:solidFill>
                <a:latin typeface="Verdana"/>
                <a:cs typeface="Verdana"/>
              </a:rPr>
              <a:t>audio le </a:t>
            </a:r>
            <a:r>
              <a:rPr sz="2200" spc="-320" dirty="0">
                <a:solidFill>
                  <a:srgbClr val="FFFFFF"/>
                </a:solidFill>
                <a:latin typeface="Verdana"/>
                <a:cs typeface="Verdana"/>
              </a:rPr>
              <a:t>long </a:t>
            </a:r>
            <a:r>
              <a:rPr sz="2200" spc="-275" dirty="0">
                <a:solidFill>
                  <a:srgbClr val="FFFFFF"/>
                </a:solidFill>
                <a:latin typeface="Verdana"/>
                <a:cs typeface="Verdana"/>
              </a:rPr>
              <a:t>du</a:t>
            </a:r>
            <a:r>
              <a:rPr sz="2200" spc="-45" dirty="0">
                <a:solidFill>
                  <a:srgbClr val="FFFFFF"/>
                </a:solidFill>
                <a:latin typeface="Verdana"/>
                <a:cs typeface="Verdana"/>
              </a:rPr>
              <a:t> </a:t>
            </a:r>
            <a:r>
              <a:rPr sz="2200" spc="-275" dirty="0">
                <a:solidFill>
                  <a:srgbClr val="FFFFFF"/>
                </a:solidFill>
                <a:latin typeface="Verdana"/>
                <a:cs typeface="Verdana"/>
              </a:rPr>
              <a:t>chronologie.</a:t>
            </a:r>
            <a:endParaRPr sz="2200">
              <a:latin typeface="Verdana"/>
              <a:cs typeface="Verdana"/>
            </a:endParaRPr>
          </a:p>
          <a:p>
            <a:pPr marL="12700" marR="767080">
              <a:lnSpc>
                <a:spcPts val="2380"/>
              </a:lnSpc>
              <a:spcBef>
                <a:spcPts val="1040"/>
              </a:spcBef>
            </a:pPr>
            <a:r>
              <a:rPr sz="2200" spc="-300" dirty="0">
                <a:solidFill>
                  <a:srgbClr val="FFFFFF"/>
                </a:solidFill>
                <a:latin typeface="Verdana"/>
                <a:cs typeface="Verdana"/>
              </a:rPr>
              <a:t>Mais des </a:t>
            </a:r>
            <a:r>
              <a:rPr sz="2200" spc="-200" dirty="0">
                <a:solidFill>
                  <a:srgbClr val="FFFFFF"/>
                </a:solidFill>
                <a:latin typeface="Verdana"/>
                <a:cs typeface="Verdana"/>
              </a:rPr>
              <a:t>changements </a:t>
            </a:r>
            <a:r>
              <a:rPr sz="2200" spc="-325" dirty="0">
                <a:solidFill>
                  <a:srgbClr val="FFFFFF"/>
                </a:solidFill>
                <a:latin typeface="Verdana"/>
                <a:cs typeface="Verdana"/>
              </a:rPr>
              <a:t>graduels , </a:t>
            </a:r>
            <a:r>
              <a:rPr sz="2200" spc="-240" dirty="0">
                <a:solidFill>
                  <a:srgbClr val="FFFFFF"/>
                </a:solidFill>
                <a:latin typeface="Verdana"/>
                <a:cs typeface="Verdana"/>
              </a:rPr>
              <a:t>appelés transitions, </a:t>
            </a:r>
            <a:r>
              <a:rPr sz="2200" spc="-320" dirty="0">
                <a:solidFill>
                  <a:srgbClr val="FFFFFF"/>
                </a:solidFill>
                <a:latin typeface="Verdana"/>
                <a:cs typeface="Verdana"/>
              </a:rPr>
              <a:t>sont </a:t>
            </a:r>
            <a:r>
              <a:rPr sz="2200" spc="-295" dirty="0">
                <a:solidFill>
                  <a:srgbClr val="FFFFFF"/>
                </a:solidFill>
                <a:latin typeface="Verdana"/>
                <a:cs typeface="Verdana"/>
              </a:rPr>
              <a:t>parfois </a:t>
            </a:r>
            <a:r>
              <a:rPr sz="2200" spc="-385" dirty="0">
                <a:solidFill>
                  <a:srgbClr val="FFFFFF"/>
                </a:solidFill>
                <a:latin typeface="Verdana"/>
                <a:cs typeface="Verdana"/>
              </a:rPr>
              <a:t>plus </a:t>
            </a:r>
            <a:r>
              <a:rPr sz="2200" spc="-305" dirty="0">
                <a:solidFill>
                  <a:srgbClr val="FFFFFF"/>
                </a:solidFill>
                <a:latin typeface="Verdana"/>
                <a:cs typeface="Verdana"/>
              </a:rPr>
              <a:t>appropriés.</a:t>
            </a:r>
            <a:endParaRPr sz="2200">
              <a:latin typeface="Verdana"/>
              <a:cs typeface="Verdana"/>
            </a:endParaRPr>
          </a:p>
          <a:p>
            <a:pPr marL="12700">
              <a:lnSpc>
                <a:spcPts val="2510"/>
              </a:lnSpc>
              <a:spcBef>
                <a:spcPts val="695"/>
              </a:spcBef>
            </a:pPr>
            <a:r>
              <a:rPr sz="2200" spc="-295" dirty="0">
                <a:solidFill>
                  <a:srgbClr val="FFFFFF"/>
                </a:solidFill>
                <a:latin typeface="Verdana"/>
                <a:cs typeface="Verdana"/>
              </a:rPr>
              <a:t>Si </a:t>
            </a:r>
            <a:r>
              <a:rPr sz="2200" spc="-395" dirty="0">
                <a:solidFill>
                  <a:srgbClr val="FFFFFF"/>
                </a:solidFill>
                <a:latin typeface="Verdana"/>
                <a:cs typeface="Verdana"/>
              </a:rPr>
              <a:t>vous </a:t>
            </a:r>
            <a:r>
              <a:rPr sz="2200" spc="-265" dirty="0">
                <a:solidFill>
                  <a:srgbClr val="FFFFFF"/>
                </a:solidFill>
                <a:latin typeface="Verdana"/>
                <a:cs typeface="Verdana"/>
              </a:rPr>
              <a:t>éditez </a:t>
            </a:r>
            <a:r>
              <a:rPr sz="2200" spc="-270" dirty="0">
                <a:solidFill>
                  <a:srgbClr val="FFFFFF"/>
                </a:solidFill>
                <a:latin typeface="Verdana"/>
                <a:cs typeface="Verdana"/>
              </a:rPr>
              <a:t>plusieurs </a:t>
            </a:r>
            <a:r>
              <a:rPr sz="2200" spc="-260" dirty="0">
                <a:solidFill>
                  <a:srgbClr val="FFFFFF"/>
                </a:solidFill>
                <a:latin typeface="Verdana"/>
                <a:cs typeface="Verdana"/>
              </a:rPr>
              <a:t>scènes </a:t>
            </a:r>
            <a:r>
              <a:rPr sz="2200" spc="-360" dirty="0">
                <a:solidFill>
                  <a:srgbClr val="FFFFFF"/>
                </a:solidFill>
                <a:latin typeface="Verdana"/>
                <a:cs typeface="Verdana"/>
              </a:rPr>
              <a:t>, </a:t>
            </a:r>
            <a:r>
              <a:rPr sz="2200" spc="-320" dirty="0">
                <a:solidFill>
                  <a:srgbClr val="FFFFFF"/>
                </a:solidFill>
                <a:latin typeface="Verdana"/>
                <a:cs typeface="Verdana"/>
              </a:rPr>
              <a:t>vous </a:t>
            </a:r>
            <a:r>
              <a:rPr sz="2200" spc="-395" dirty="0">
                <a:solidFill>
                  <a:srgbClr val="FFFFFF"/>
                </a:solidFill>
                <a:latin typeface="Verdana"/>
                <a:cs typeface="Verdana"/>
              </a:rPr>
              <a:t>pouvez </a:t>
            </a:r>
            <a:r>
              <a:rPr sz="2200" spc="-295" dirty="0">
                <a:solidFill>
                  <a:srgbClr val="FFFFFF"/>
                </a:solidFill>
                <a:latin typeface="Verdana"/>
                <a:cs typeface="Verdana"/>
              </a:rPr>
              <a:t>ajouter</a:t>
            </a:r>
            <a:r>
              <a:rPr sz="2200" spc="-315" dirty="0">
                <a:solidFill>
                  <a:srgbClr val="FFFFFF"/>
                </a:solidFill>
                <a:latin typeface="Verdana"/>
                <a:cs typeface="Verdana"/>
              </a:rPr>
              <a:t> </a:t>
            </a:r>
            <a:r>
              <a:rPr sz="2200" spc="-220" dirty="0">
                <a:solidFill>
                  <a:srgbClr val="FFFFFF"/>
                </a:solidFill>
                <a:latin typeface="Verdana"/>
                <a:cs typeface="Verdana"/>
              </a:rPr>
              <a:t>'transitions'</a:t>
            </a:r>
            <a:endParaRPr sz="2200">
              <a:latin typeface="Verdana"/>
              <a:cs typeface="Verdana"/>
            </a:endParaRPr>
          </a:p>
          <a:p>
            <a:pPr marL="12700">
              <a:lnSpc>
                <a:spcPts val="2510"/>
              </a:lnSpc>
            </a:pPr>
            <a:r>
              <a:rPr sz="2200" spc="-315" dirty="0">
                <a:solidFill>
                  <a:srgbClr val="FFFFFF"/>
                </a:solidFill>
                <a:latin typeface="Verdana"/>
                <a:cs typeface="Verdana"/>
              </a:rPr>
              <a:t>entre </a:t>
            </a:r>
            <a:r>
              <a:rPr sz="2200" spc="-275" dirty="0">
                <a:solidFill>
                  <a:srgbClr val="FFFFFF"/>
                </a:solidFill>
                <a:latin typeface="Verdana"/>
                <a:cs typeface="Verdana"/>
              </a:rPr>
              <a:t>le</a:t>
            </a:r>
            <a:r>
              <a:rPr sz="2200" spc="-215" dirty="0">
                <a:solidFill>
                  <a:srgbClr val="FFFFFF"/>
                </a:solidFill>
                <a:latin typeface="Verdana"/>
                <a:cs typeface="Verdana"/>
              </a:rPr>
              <a:t> </a:t>
            </a:r>
            <a:r>
              <a:rPr sz="2200" spc="-254" dirty="0">
                <a:solidFill>
                  <a:srgbClr val="FFFFFF"/>
                </a:solidFill>
                <a:latin typeface="Verdana"/>
                <a:cs typeface="Verdana"/>
              </a:rPr>
              <a:t>scènes.</a:t>
            </a:r>
            <a:endParaRPr sz="2200">
              <a:latin typeface="Verdana"/>
              <a:cs typeface="Verdana"/>
            </a:endParaRPr>
          </a:p>
          <a:p>
            <a:pPr marL="12700">
              <a:lnSpc>
                <a:spcPts val="2510"/>
              </a:lnSpc>
              <a:spcBef>
                <a:spcPts val="730"/>
              </a:spcBef>
            </a:pPr>
            <a:r>
              <a:rPr sz="2200" spc="-375" dirty="0">
                <a:solidFill>
                  <a:srgbClr val="FFFFFF"/>
                </a:solidFill>
                <a:latin typeface="Verdana"/>
                <a:cs typeface="Verdana"/>
              </a:rPr>
              <a:t>Les </a:t>
            </a:r>
            <a:r>
              <a:rPr sz="2200" spc="-229" dirty="0">
                <a:solidFill>
                  <a:srgbClr val="FFFFFF"/>
                </a:solidFill>
                <a:latin typeface="Verdana"/>
                <a:cs typeface="Verdana"/>
              </a:rPr>
              <a:t>transitions les </a:t>
            </a:r>
            <a:r>
              <a:rPr sz="2200" spc="-295" dirty="0">
                <a:solidFill>
                  <a:srgbClr val="FFFFFF"/>
                </a:solidFill>
                <a:latin typeface="Verdana"/>
                <a:cs typeface="Verdana"/>
              </a:rPr>
              <a:t>plus </a:t>
            </a:r>
            <a:r>
              <a:rPr sz="2200" spc="-405" dirty="0">
                <a:solidFill>
                  <a:srgbClr val="FFFFFF"/>
                </a:solidFill>
                <a:latin typeface="Verdana"/>
                <a:cs typeface="Verdana"/>
              </a:rPr>
              <a:t>courantes </a:t>
            </a:r>
            <a:r>
              <a:rPr sz="2200" spc="-370" dirty="0">
                <a:solidFill>
                  <a:srgbClr val="FFFFFF"/>
                </a:solidFill>
                <a:latin typeface="Verdana"/>
                <a:cs typeface="Verdana"/>
              </a:rPr>
              <a:t>au </a:t>
            </a:r>
            <a:r>
              <a:rPr sz="2200" spc="-250" dirty="0">
                <a:solidFill>
                  <a:srgbClr val="FFFFFF"/>
                </a:solidFill>
                <a:latin typeface="Verdana"/>
                <a:cs typeface="Verdana"/>
              </a:rPr>
              <a:t>cinéma </a:t>
            </a:r>
            <a:r>
              <a:rPr sz="2200" spc="-370" dirty="0">
                <a:solidFill>
                  <a:srgbClr val="FFFFFF"/>
                </a:solidFill>
                <a:latin typeface="Verdana"/>
                <a:cs typeface="Verdana"/>
              </a:rPr>
              <a:t>et à </a:t>
            </a:r>
            <a:r>
              <a:rPr sz="2200" spc="-445" dirty="0">
                <a:solidFill>
                  <a:srgbClr val="FFFFFF"/>
                </a:solidFill>
                <a:latin typeface="Verdana"/>
                <a:cs typeface="Verdana"/>
              </a:rPr>
              <a:t>la télévision </a:t>
            </a:r>
            <a:r>
              <a:rPr sz="2200" spc="-320" dirty="0">
                <a:solidFill>
                  <a:srgbClr val="FFFFFF"/>
                </a:solidFill>
                <a:latin typeface="Verdana"/>
                <a:cs typeface="Verdana"/>
              </a:rPr>
              <a:t>sont </a:t>
            </a:r>
            <a:r>
              <a:rPr sz="2200" spc="-250" dirty="0">
                <a:solidFill>
                  <a:srgbClr val="FFFFFF"/>
                </a:solidFill>
                <a:latin typeface="Verdana"/>
                <a:cs typeface="Verdana"/>
              </a:rPr>
              <a:t>"Cross</a:t>
            </a:r>
            <a:r>
              <a:rPr sz="2200" spc="-280" dirty="0">
                <a:solidFill>
                  <a:srgbClr val="FFFFFF"/>
                </a:solidFill>
                <a:latin typeface="Verdana"/>
                <a:cs typeface="Verdana"/>
              </a:rPr>
              <a:t> </a:t>
            </a:r>
            <a:r>
              <a:rPr sz="2200" spc="-250" dirty="0">
                <a:solidFill>
                  <a:srgbClr val="FFFFFF"/>
                </a:solidFill>
                <a:latin typeface="Verdana"/>
                <a:cs typeface="Verdana"/>
              </a:rPr>
              <a:t>Dissoudre'</a:t>
            </a:r>
            <a:endParaRPr sz="2200">
              <a:latin typeface="Verdana"/>
              <a:cs typeface="Verdana"/>
            </a:endParaRPr>
          </a:p>
          <a:p>
            <a:pPr marL="12700">
              <a:lnSpc>
                <a:spcPts val="2510"/>
              </a:lnSpc>
            </a:pPr>
            <a:r>
              <a:rPr sz="2200" spc="-295" dirty="0">
                <a:solidFill>
                  <a:srgbClr val="FFFFFF"/>
                </a:solidFill>
                <a:latin typeface="Verdana"/>
                <a:cs typeface="Verdana"/>
              </a:rPr>
              <a:t>fondu </a:t>
            </a:r>
            <a:r>
              <a:rPr sz="2200" spc="-245" dirty="0">
                <a:solidFill>
                  <a:srgbClr val="FFFFFF"/>
                </a:solidFill>
                <a:latin typeface="Verdana"/>
                <a:cs typeface="Verdana"/>
              </a:rPr>
              <a:t>lent </a:t>
            </a:r>
            <a:r>
              <a:rPr sz="2200" spc="-315" dirty="0">
                <a:solidFill>
                  <a:srgbClr val="FFFFFF"/>
                </a:solidFill>
                <a:latin typeface="Verdana"/>
                <a:cs typeface="Verdana"/>
              </a:rPr>
              <a:t>entre </a:t>
            </a:r>
            <a:r>
              <a:rPr sz="2200" spc="-270" dirty="0">
                <a:solidFill>
                  <a:srgbClr val="FFFFFF"/>
                </a:solidFill>
                <a:latin typeface="Verdana"/>
                <a:cs typeface="Verdana"/>
              </a:rPr>
              <a:t>deux </a:t>
            </a:r>
            <a:r>
              <a:rPr sz="2200" spc="-200" dirty="0">
                <a:solidFill>
                  <a:srgbClr val="FFFFFF"/>
                </a:solidFill>
                <a:latin typeface="Verdana"/>
                <a:cs typeface="Verdana"/>
              </a:rPr>
              <a:t>clips) </a:t>
            </a:r>
            <a:r>
              <a:rPr sz="2200" spc="-370" dirty="0">
                <a:solidFill>
                  <a:srgbClr val="FFFFFF"/>
                </a:solidFill>
                <a:latin typeface="Verdana"/>
                <a:cs typeface="Verdana"/>
              </a:rPr>
              <a:t>et </a:t>
            </a:r>
            <a:r>
              <a:rPr sz="2200" spc="-240" dirty="0">
                <a:solidFill>
                  <a:srgbClr val="FFFFFF"/>
                </a:solidFill>
                <a:latin typeface="Verdana"/>
                <a:cs typeface="Verdana"/>
              </a:rPr>
              <a:t>transition </a:t>
            </a:r>
            <a:r>
              <a:rPr sz="2200" spc="-225" dirty="0">
                <a:solidFill>
                  <a:srgbClr val="FFFFFF"/>
                </a:solidFill>
                <a:latin typeface="Verdana"/>
                <a:cs typeface="Verdana"/>
              </a:rPr>
              <a:t>vers</a:t>
            </a:r>
            <a:r>
              <a:rPr sz="2200" spc="-245" dirty="0">
                <a:solidFill>
                  <a:srgbClr val="FFFFFF"/>
                </a:solidFill>
                <a:latin typeface="Verdana"/>
                <a:cs typeface="Verdana"/>
              </a:rPr>
              <a:t> </a:t>
            </a:r>
            <a:r>
              <a:rPr sz="2200" spc="-275" dirty="0">
                <a:solidFill>
                  <a:srgbClr val="FFFFFF"/>
                </a:solidFill>
                <a:latin typeface="Verdana"/>
                <a:cs typeface="Verdana"/>
              </a:rPr>
              <a:t>le noir.</a:t>
            </a:r>
            <a:endParaRPr sz="2200">
              <a:latin typeface="Verdana"/>
              <a:cs typeface="Verdana"/>
            </a:endParaRPr>
          </a:p>
        </p:txBody>
      </p:sp>
      <p:grpSp>
        <p:nvGrpSpPr>
          <p:cNvPr id="8" name="object 8"/>
          <p:cNvGrpSpPr/>
          <p:nvPr/>
        </p:nvGrpSpPr>
        <p:grpSpPr>
          <a:xfrm>
            <a:off x="0" y="105155"/>
            <a:ext cx="12192000" cy="6614159"/>
            <a:chOff x="0" y="105155"/>
            <a:chExt cx="12192000" cy="6614159"/>
          </a:xfrm>
        </p:grpSpPr>
        <p:sp>
          <p:nvSpPr>
            <p:cNvPr id="9" name="object 9"/>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0" name="object 10"/>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2" name="object 12"/>
            <p:cNvSpPr/>
            <p:nvPr/>
          </p:nvSpPr>
          <p:spPr>
            <a:xfrm>
              <a:off x="11375135" y="152399"/>
              <a:ext cx="461772" cy="70866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5545835" y="2391154"/>
              <a:ext cx="6646163" cy="446684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215919" y="545026"/>
            <a:ext cx="7318481" cy="705962"/>
          </a:xfrm>
          <a:prstGeom prst="rect">
            <a:avLst/>
          </a:prstGeom>
        </p:spPr>
        <p:txBody>
          <a:bodyPr vert="horz" wrap="square" lIns="0" tIns="89535" rIns="0" bIns="0" rtlCol="0">
            <a:spAutoFit/>
          </a:bodyPr>
          <a:lstStyle/>
          <a:p>
            <a:pPr marL="12700" marR="5080">
              <a:lnSpc>
                <a:spcPts val="4750"/>
              </a:lnSpc>
              <a:spcBef>
                <a:spcPts val="705"/>
              </a:spcBef>
            </a:pPr>
            <a:r>
              <a:rPr spc="-585" dirty="0"/>
              <a:t>Utilisation d' un </a:t>
            </a:r>
            <a:r>
              <a:rPr spc="-565" dirty="0"/>
              <a:t>logiciel d' </a:t>
            </a:r>
            <a:r>
              <a:rPr spc="-500" dirty="0"/>
              <a:t>édition</a:t>
            </a:r>
          </a:p>
        </p:txBody>
      </p:sp>
      <p:sp>
        <p:nvSpPr>
          <p:cNvPr id="7" name="object 7"/>
          <p:cNvSpPr/>
          <p:nvPr/>
        </p:nvSpPr>
        <p:spPr>
          <a:xfrm>
            <a:off x="1187196" y="2397251"/>
            <a:ext cx="11004550" cy="0"/>
          </a:xfrm>
          <a:custGeom>
            <a:avLst/>
            <a:gdLst/>
            <a:ahLst/>
            <a:cxnLst/>
            <a:rect l="l" t="t" r="r" b="b"/>
            <a:pathLst>
              <a:path w="11004550">
                <a:moveTo>
                  <a:pt x="11004296" y="0"/>
                </a:moveTo>
                <a:lnTo>
                  <a:pt x="0" y="0"/>
                </a:lnTo>
              </a:path>
            </a:pathLst>
          </a:custGeom>
          <a:ln w="12700">
            <a:solidFill>
              <a:srgbClr val="EC7C30"/>
            </a:solidFill>
          </a:ln>
        </p:spPr>
        <p:txBody>
          <a:bodyPr wrap="square" lIns="0" tIns="0" rIns="0" bIns="0" rtlCol="0"/>
          <a:lstStyle/>
          <a:p>
            <a:endParaRPr/>
          </a:p>
        </p:txBody>
      </p:sp>
      <p:sp>
        <p:nvSpPr>
          <p:cNvPr id="8" name="object 8"/>
          <p:cNvSpPr txBox="1"/>
          <p:nvPr/>
        </p:nvSpPr>
        <p:spPr>
          <a:xfrm>
            <a:off x="1173886" y="2276138"/>
            <a:ext cx="6663690" cy="3766820"/>
          </a:xfrm>
          <a:prstGeom prst="rect">
            <a:avLst/>
          </a:prstGeom>
        </p:spPr>
        <p:txBody>
          <a:bodyPr vert="horz" wrap="square" lIns="0" tIns="212090" rIns="0" bIns="0" rtlCol="0">
            <a:spAutoFit/>
          </a:bodyPr>
          <a:lstStyle/>
          <a:p>
            <a:pPr marL="12700">
              <a:lnSpc>
                <a:spcPct val="100000"/>
              </a:lnSpc>
              <a:spcBef>
                <a:spcPts val="1670"/>
              </a:spcBef>
            </a:pPr>
            <a:r>
              <a:rPr sz="3600" spc="-560" dirty="0">
                <a:solidFill>
                  <a:srgbClr val="2E5395"/>
                </a:solidFill>
                <a:latin typeface="Verdana"/>
                <a:cs typeface="Verdana"/>
              </a:rPr>
              <a:t>Saut</a:t>
            </a:r>
            <a:r>
              <a:rPr sz="3600" spc="-434" dirty="0">
                <a:solidFill>
                  <a:srgbClr val="2E5395"/>
                </a:solidFill>
                <a:latin typeface="Verdana"/>
                <a:cs typeface="Verdana"/>
              </a:rPr>
              <a:t> </a:t>
            </a:r>
            <a:r>
              <a:rPr sz="3600" spc="-360" dirty="0">
                <a:solidFill>
                  <a:srgbClr val="2E5395"/>
                </a:solidFill>
                <a:latin typeface="Verdana"/>
                <a:cs typeface="Verdana"/>
              </a:rPr>
              <a:t>Couper</a:t>
            </a:r>
            <a:endParaRPr sz="3600">
              <a:latin typeface="Verdana"/>
              <a:cs typeface="Verdana"/>
            </a:endParaRPr>
          </a:p>
          <a:p>
            <a:pPr marL="12700">
              <a:lnSpc>
                <a:spcPts val="2280"/>
              </a:lnSpc>
              <a:spcBef>
                <a:spcPts val="880"/>
              </a:spcBef>
            </a:pPr>
            <a:r>
              <a:rPr sz="2000" spc="-440" dirty="0">
                <a:solidFill>
                  <a:srgbClr val="FFFFFF"/>
                </a:solidFill>
                <a:latin typeface="Verdana"/>
                <a:cs typeface="Verdana"/>
              </a:rPr>
              <a:t>Une </a:t>
            </a:r>
            <a:r>
              <a:rPr sz="2000" spc="-355" dirty="0">
                <a:solidFill>
                  <a:srgbClr val="FFFFFF"/>
                </a:solidFill>
                <a:latin typeface="Verdana"/>
                <a:cs typeface="Verdana"/>
              </a:rPr>
              <a:t>" </a:t>
            </a:r>
            <a:r>
              <a:rPr sz="2000" spc="-225" dirty="0">
                <a:solidFill>
                  <a:srgbClr val="FFFFFF"/>
                </a:solidFill>
                <a:latin typeface="Verdana"/>
                <a:cs typeface="Verdana"/>
              </a:rPr>
              <a:t>coupe sautée" </a:t>
            </a:r>
            <a:r>
              <a:rPr sz="2000" spc="-120" dirty="0">
                <a:solidFill>
                  <a:srgbClr val="FFFFFF"/>
                </a:solidFill>
                <a:latin typeface="Verdana"/>
                <a:cs typeface="Verdana"/>
              </a:rPr>
              <a:t>se </a:t>
            </a:r>
            <a:r>
              <a:rPr sz="2000" spc="-335" dirty="0">
                <a:solidFill>
                  <a:srgbClr val="FFFFFF"/>
                </a:solidFill>
                <a:latin typeface="Verdana"/>
                <a:cs typeface="Verdana"/>
              </a:rPr>
              <a:t>produit lorsque </a:t>
            </a:r>
            <a:r>
              <a:rPr sz="2000" spc="-250" dirty="0">
                <a:solidFill>
                  <a:srgbClr val="FFFFFF"/>
                </a:solidFill>
                <a:latin typeface="Verdana"/>
                <a:cs typeface="Verdana"/>
              </a:rPr>
              <a:t>le </a:t>
            </a:r>
            <a:r>
              <a:rPr sz="2000" spc="-300" dirty="0">
                <a:solidFill>
                  <a:srgbClr val="FFFFFF"/>
                </a:solidFill>
                <a:latin typeface="Verdana"/>
                <a:cs typeface="Verdana"/>
              </a:rPr>
              <a:t>son </a:t>
            </a:r>
            <a:r>
              <a:rPr sz="2000" spc="-335" dirty="0">
                <a:solidFill>
                  <a:srgbClr val="FFFFFF"/>
                </a:solidFill>
                <a:latin typeface="Verdana"/>
                <a:cs typeface="Verdana"/>
              </a:rPr>
              <a:t>et l' </a:t>
            </a:r>
            <a:r>
              <a:rPr sz="2000" spc="-229" dirty="0">
                <a:solidFill>
                  <a:srgbClr val="FFFFFF"/>
                </a:solidFill>
                <a:latin typeface="Verdana"/>
                <a:cs typeface="Verdana"/>
              </a:rPr>
              <a:t>image </a:t>
            </a:r>
            <a:r>
              <a:rPr sz="2000" spc="-295" dirty="0">
                <a:solidFill>
                  <a:srgbClr val="FFFFFF"/>
                </a:solidFill>
                <a:latin typeface="Verdana"/>
                <a:cs typeface="Verdana"/>
              </a:rPr>
              <a:t>changent </a:t>
            </a:r>
            <a:r>
              <a:rPr sz="2000" spc="-195" dirty="0">
                <a:solidFill>
                  <a:srgbClr val="FFFFFF"/>
                </a:solidFill>
                <a:latin typeface="Verdana"/>
                <a:cs typeface="Verdana"/>
              </a:rPr>
              <a:t>à </a:t>
            </a:r>
            <a:r>
              <a:rPr sz="2000" spc="-250" dirty="0">
                <a:solidFill>
                  <a:srgbClr val="FFFFFF"/>
                </a:solidFill>
                <a:latin typeface="Verdana"/>
                <a:cs typeface="Verdana"/>
              </a:rPr>
              <a:t>la</a:t>
            </a:r>
            <a:r>
              <a:rPr sz="2000" spc="-90" dirty="0">
                <a:solidFill>
                  <a:srgbClr val="FFFFFF"/>
                </a:solidFill>
                <a:latin typeface="Verdana"/>
                <a:cs typeface="Verdana"/>
              </a:rPr>
              <a:t> </a:t>
            </a:r>
            <a:r>
              <a:rPr sz="2000" spc="-310" dirty="0">
                <a:solidFill>
                  <a:srgbClr val="FFFFFF"/>
                </a:solidFill>
                <a:latin typeface="Verdana"/>
                <a:cs typeface="Verdana"/>
              </a:rPr>
              <a:t>même</a:t>
            </a:r>
            <a:endParaRPr sz="2000">
              <a:latin typeface="Verdana"/>
              <a:cs typeface="Verdana"/>
            </a:endParaRPr>
          </a:p>
          <a:p>
            <a:pPr marL="12700">
              <a:lnSpc>
                <a:spcPts val="2280"/>
              </a:lnSpc>
            </a:pPr>
            <a:r>
              <a:rPr sz="2000" spc="-270" dirty="0">
                <a:solidFill>
                  <a:srgbClr val="FFFFFF"/>
                </a:solidFill>
                <a:latin typeface="Verdana"/>
                <a:cs typeface="Verdana"/>
              </a:rPr>
              <a:t>temps.</a:t>
            </a:r>
            <a:endParaRPr sz="2000">
              <a:latin typeface="Verdana"/>
              <a:cs typeface="Verdana"/>
            </a:endParaRPr>
          </a:p>
          <a:p>
            <a:pPr marL="12700">
              <a:lnSpc>
                <a:spcPct val="100000"/>
              </a:lnSpc>
              <a:spcBef>
                <a:spcPts val="760"/>
              </a:spcBef>
            </a:pPr>
            <a:r>
              <a:rPr sz="2000" spc="-380" dirty="0">
                <a:solidFill>
                  <a:srgbClr val="FFFFFF"/>
                </a:solidFill>
                <a:latin typeface="Verdana"/>
                <a:cs typeface="Verdana"/>
              </a:rPr>
              <a:t>Au </a:t>
            </a:r>
            <a:r>
              <a:rPr sz="2000" spc="-220" dirty="0">
                <a:solidFill>
                  <a:srgbClr val="FFFFFF"/>
                </a:solidFill>
                <a:latin typeface="Verdana"/>
                <a:cs typeface="Verdana"/>
              </a:rPr>
              <a:t>cinéma </a:t>
            </a:r>
            <a:r>
              <a:rPr sz="2000" spc="-295" dirty="0">
                <a:solidFill>
                  <a:srgbClr val="FFFFFF"/>
                </a:solidFill>
                <a:latin typeface="Verdana"/>
                <a:cs typeface="Verdana"/>
              </a:rPr>
              <a:t>, </a:t>
            </a:r>
            <a:r>
              <a:rPr sz="2000" spc="-175" dirty="0">
                <a:solidFill>
                  <a:srgbClr val="FFFFFF"/>
                </a:solidFill>
                <a:latin typeface="Verdana"/>
                <a:cs typeface="Verdana"/>
              </a:rPr>
              <a:t>cela </a:t>
            </a:r>
            <a:r>
              <a:rPr sz="2000" spc="-120" dirty="0">
                <a:solidFill>
                  <a:srgbClr val="FFFFFF"/>
                </a:solidFill>
                <a:latin typeface="Verdana"/>
                <a:cs typeface="Verdana"/>
              </a:rPr>
              <a:t>équivaut </a:t>
            </a:r>
            <a:r>
              <a:rPr sz="2000" spc="-220" dirty="0">
                <a:solidFill>
                  <a:srgbClr val="FFFFFF"/>
                </a:solidFill>
                <a:latin typeface="Verdana"/>
                <a:cs typeface="Verdana"/>
              </a:rPr>
              <a:t>à </a:t>
            </a:r>
            <a:r>
              <a:rPr sz="2000" spc="-265" dirty="0">
                <a:solidFill>
                  <a:srgbClr val="FFFFFF"/>
                </a:solidFill>
                <a:latin typeface="Verdana"/>
                <a:cs typeface="Verdana"/>
              </a:rPr>
              <a:t>un </a:t>
            </a:r>
            <a:r>
              <a:rPr sz="2000" spc="-325" dirty="0">
                <a:solidFill>
                  <a:srgbClr val="FFFFFF"/>
                </a:solidFill>
                <a:latin typeface="Verdana"/>
                <a:cs typeface="Verdana"/>
              </a:rPr>
              <a:t>nouveau </a:t>
            </a:r>
            <a:r>
              <a:rPr sz="2000" spc="-315" dirty="0">
                <a:solidFill>
                  <a:srgbClr val="FFFFFF"/>
                </a:solidFill>
                <a:latin typeface="Verdana"/>
                <a:cs typeface="Verdana"/>
              </a:rPr>
              <a:t>paragraphe </a:t>
            </a:r>
            <a:r>
              <a:rPr sz="2000" spc="-295" dirty="0">
                <a:solidFill>
                  <a:srgbClr val="FFFFFF"/>
                </a:solidFill>
                <a:latin typeface="Verdana"/>
                <a:cs typeface="Verdana"/>
              </a:rPr>
              <a:t>ou </a:t>
            </a:r>
            <a:r>
              <a:rPr sz="2000" spc="-260" dirty="0">
                <a:solidFill>
                  <a:srgbClr val="FFFFFF"/>
                </a:solidFill>
                <a:latin typeface="Verdana"/>
                <a:cs typeface="Verdana"/>
              </a:rPr>
              <a:t>chapitre </a:t>
            </a:r>
            <a:r>
              <a:rPr sz="2000" spc="-235" dirty="0">
                <a:solidFill>
                  <a:srgbClr val="FFFFFF"/>
                </a:solidFill>
                <a:latin typeface="Verdana"/>
                <a:cs typeface="Verdana"/>
              </a:rPr>
              <a:t>dans </a:t>
            </a:r>
            <a:r>
              <a:rPr sz="2000" spc="-295" dirty="0">
                <a:solidFill>
                  <a:srgbClr val="FFFFFF"/>
                </a:solidFill>
                <a:latin typeface="Verdana"/>
                <a:cs typeface="Verdana"/>
              </a:rPr>
              <a:t>un </a:t>
            </a:r>
            <a:r>
              <a:rPr sz="2000" spc="-250" dirty="0">
                <a:solidFill>
                  <a:srgbClr val="FFFFFF"/>
                </a:solidFill>
                <a:latin typeface="Verdana"/>
                <a:cs typeface="Verdana"/>
              </a:rPr>
              <a:t>_</a:t>
            </a:r>
            <a:r>
              <a:rPr sz="2000" spc="-355" dirty="0">
                <a:solidFill>
                  <a:srgbClr val="FFFFFF"/>
                </a:solidFill>
                <a:latin typeface="Verdana"/>
                <a:cs typeface="Verdana"/>
              </a:rPr>
              <a:t> </a:t>
            </a:r>
            <a:r>
              <a:rPr sz="2000" spc="-310" dirty="0">
                <a:solidFill>
                  <a:srgbClr val="FFFFFF"/>
                </a:solidFill>
                <a:latin typeface="Verdana"/>
                <a:cs typeface="Verdana"/>
              </a:rPr>
              <a:t>livre.</a:t>
            </a:r>
            <a:endParaRPr sz="2000">
              <a:latin typeface="Verdana"/>
              <a:cs typeface="Verdana"/>
            </a:endParaRPr>
          </a:p>
          <a:p>
            <a:pPr marL="12700" marR="5080">
              <a:lnSpc>
                <a:spcPts val="2160"/>
              </a:lnSpc>
              <a:spcBef>
                <a:spcPts val="1030"/>
              </a:spcBef>
            </a:pPr>
            <a:r>
              <a:rPr sz="2000" spc="-320" dirty="0">
                <a:solidFill>
                  <a:srgbClr val="FFFFFF"/>
                </a:solidFill>
                <a:latin typeface="Verdana"/>
                <a:cs typeface="Verdana"/>
              </a:rPr>
              <a:t>Toutefois, </a:t>
            </a:r>
            <a:r>
              <a:rPr sz="2000" spc="-125" dirty="0">
                <a:solidFill>
                  <a:srgbClr val="FFFFFF"/>
                </a:solidFill>
                <a:latin typeface="Verdana"/>
                <a:cs typeface="Verdana"/>
              </a:rPr>
              <a:t>si </a:t>
            </a:r>
            <a:r>
              <a:rPr sz="2000" spc="-355" dirty="0">
                <a:solidFill>
                  <a:srgbClr val="FFFFFF"/>
                </a:solidFill>
                <a:latin typeface="Verdana"/>
                <a:cs typeface="Verdana"/>
              </a:rPr>
              <a:t>vous </a:t>
            </a:r>
            <a:r>
              <a:rPr sz="2000" spc="-270" dirty="0">
                <a:solidFill>
                  <a:srgbClr val="FFFFFF"/>
                </a:solidFill>
                <a:latin typeface="Verdana"/>
                <a:cs typeface="Verdana"/>
              </a:rPr>
              <a:t>souhaitez </a:t>
            </a:r>
            <a:r>
              <a:rPr sz="2000" spc="-204" dirty="0">
                <a:solidFill>
                  <a:srgbClr val="FFFFFF"/>
                </a:solidFill>
                <a:latin typeface="Verdana"/>
                <a:cs typeface="Verdana"/>
              </a:rPr>
              <a:t>que </a:t>
            </a:r>
            <a:r>
              <a:rPr sz="2000" spc="-250" dirty="0">
                <a:solidFill>
                  <a:srgbClr val="FFFFFF"/>
                </a:solidFill>
                <a:latin typeface="Verdana"/>
                <a:cs typeface="Verdana"/>
              </a:rPr>
              <a:t>l' </a:t>
            </a:r>
            <a:r>
              <a:rPr sz="2000" spc="-240" dirty="0">
                <a:solidFill>
                  <a:srgbClr val="FFFFFF"/>
                </a:solidFill>
                <a:latin typeface="Verdana"/>
                <a:cs typeface="Verdana"/>
              </a:rPr>
              <a:t>histoire </a:t>
            </a:r>
            <a:r>
              <a:rPr sz="2000" spc="-300" dirty="0">
                <a:solidFill>
                  <a:srgbClr val="FFFFFF"/>
                </a:solidFill>
                <a:latin typeface="Verdana"/>
                <a:cs typeface="Verdana"/>
              </a:rPr>
              <a:t>se </a:t>
            </a:r>
            <a:r>
              <a:rPr sz="2000" spc="-290" dirty="0">
                <a:solidFill>
                  <a:srgbClr val="FFFFFF"/>
                </a:solidFill>
                <a:latin typeface="Verdana"/>
                <a:cs typeface="Verdana"/>
              </a:rPr>
              <a:t>déroule </a:t>
            </a:r>
            <a:r>
              <a:rPr sz="2000" spc="-280" dirty="0">
                <a:solidFill>
                  <a:srgbClr val="FFFFFF"/>
                </a:solidFill>
                <a:latin typeface="Verdana"/>
                <a:cs typeface="Verdana"/>
              </a:rPr>
              <a:t>sans heurts, </a:t>
            </a:r>
            <a:r>
              <a:rPr sz="2000" spc="-165" dirty="0">
                <a:solidFill>
                  <a:srgbClr val="FFFFFF"/>
                </a:solidFill>
                <a:latin typeface="Verdana"/>
                <a:cs typeface="Verdana"/>
              </a:rPr>
              <a:t>laissez </a:t>
            </a:r>
            <a:r>
              <a:rPr sz="2000" spc="-250" dirty="0">
                <a:solidFill>
                  <a:srgbClr val="FFFFFF"/>
                </a:solidFill>
                <a:latin typeface="Verdana"/>
                <a:cs typeface="Verdana"/>
              </a:rPr>
              <a:t>le </a:t>
            </a:r>
            <a:r>
              <a:rPr sz="2000" spc="-300" dirty="0">
                <a:solidFill>
                  <a:srgbClr val="FFFFFF"/>
                </a:solidFill>
                <a:latin typeface="Verdana"/>
                <a:cs typeface="Verdana"/>
              </a:rPr>
              <a:t>son </a:t>
            </a:r>
            <a:r>
              <a:rPr sz="2000" spc="-315" dirty="0">
                <a:solidFill>
                  <a:srgbClr val="FFFFFF"/>
                </a:solidFill>
                <a:latin typeface="Verdana"/>
                <a:cs typeface="Verdana"/>
              </a:rPr>
              <a:t>de </a:t>
            </a:r>
            <a:r>
              <a:rPr sz="2000" spc="-250" dirty="0">
                <a:solidFill>
                  <a:srgbClr val="FFFFFF"/>
                </a:solidFill>
                <a:latin typeface="Verdana"/>
                <a:cs typeface="Verdana"/>
              </a:rPr>
              <a:t>la </a:t>
            </a:r>
            <a:r>
              <a:rPr sz="2000" spc="-235" dirty="0">
                <a:solidFill>
                  <a:srgbClr val="FFFFFF"/>
                </a:solidFill>
                <a:latin typeface="Verdana"/>
                <a:cs typeface="Verdana"/>
              </a:rPr>
              <a:t>scène </a:t>
            </a:r>
            <a:r>
              <a:rPr sz="2000" spc="-275" dirty="0">
                <a:solidFill>
                  <a:srgbClr val="FFFFFF"/>
                </a:solidFill>
                <a:latin typeface="Verdana"/>
                <a:cs typeface="Verdana"/>
              </a:rPr>
              <a:t>précédente </a:t>
            </a:r>
            <a:r>
              <a:rPr sz="2000" spc="-280" dirty="0">
                <a:solidFill>
                  <a:srgbClr val="FFFFFF"/>
                </a:solidFill>
                <a:latin typeface="Verdana"/>
                <a:cs typeface="Verdana"/>
              </a:rPr>
              <a:t>continuer </a:t>
            </a:r>
            <a:r>
              <a:rPr sz="2000" spc="-335" dirty="0">
                <a:solidFill>
                  <a:srgbClr val="FFFFFF"/>
                </a:solidFill>
                <a:latin typeface="Verdana"/>
                <a:cs typeface="Verdana"/>
              </a:rPr>
              <a:t>pendant </a:t>
            </a:r>
            <a:r>
              <a:rPr sz="2000" spc="-295" dirty="0">
                <a:solidFill>
                  <a:srgbClr val="FFFFFF"/>
                </a:solidFill>
                <a:latin typeface="Verdana"/>
                <a:cs typeface="Verdana"/>
              </a:rPr>
              <a:t>quelques </a:t>
            </a:r>
            <a:r>
              <a:rPr sz="2000" spc="-240" dirty="0">
                <a:solidFill>
                  <a:srgbClr val="FFFFFF"/>
                </a:solidFill>
                <a:latin typeface="Verdana"/>
                <a:cs typeface="Verdana"/>
              </a:rPr>
              <a:t>secondes pendant que la </a:t>
            </a:r>
            <a:r>
              <a:rPr sz="2000" spc="-250" dirty="0">
                <a:solidFill>
                  <a:srgbClr val="FFFFFF"/>
                </a:solidFill>
                <a:latin typeface="Verdana"/>
                <a:cs typeface="Verdana"/>
              </a:rPr>
              <a:t>scène </a:t>
            </a:r>
            <a:r>
              <a:rPr sz="2000" spc="-240" dirty="0">
                <a:solidFill>
                  <a:srgbClr val="FFFFFF"/>
                </a:solidFill>
                <a:latin typeface="Verdana"/>
                <a:cs typeface="Verdana"/>
              </a:rPr>
              <a:t>apparaît </a:t>
            </a:r>
            <a:r>
              <a:rPr sz="2000" spc="-285" dirty="0">
                <a:solidFill>
                  <a:srgbClr val="FFFFFF"/>
                </a:solidFill>
                <a:latin typeface="Verdana"/>
                <a:cs typeface="Verdana"/>
              </a:rPr>
              <a:t>à </a:t>
            </a:r>
            <a:r>
              <a:rPr sz="2000" spc="-335" dirty="0">
                <a:solidFill>
                  <a:srgbClr val="FFFFFF"/>
                </a:solidFill>
                <a:latin typeface="Verdana"/>
                <a:cs typeface="Verdana"/>
              </a:rPr>
              <a:t>l' </a:t>
            </a:r>
            <a:r>
              <a:rPr sz="2000" spc="-254" dirty="0">
                <a:solidFill>
                  <a:srgbClr val="FFFFFF"/>
                </a:solidFill>
                <a:latin typeface="Verdana"/>
                <a:cs typeface="Verdana"/>
              </a:rPr>
              <a:t>écran, </a:t>
            </a:r>
            <a:r>
              <a:rPr sz="2000" spc="-295" dirty="0">
                <a:solidFill>
                  <a:srgbClr val="FFFFFF"/>
                </a:solidFill>
                <a:latin typeface="Verdana"/>
                <a:cs typeface="Verdana"/>
              </a:rPr>
              <a:t>ou </a:t>
            </a:r>
            <a:r>
              <a:rPr sz="2000" spc="-165" dirty="0">
                <a:solidFill>
                  <a:srgbClr val="FFFFFF"/>
                </a:solidFill>
                <a:latin typeface="Verdana"/>
                <a:cs typeface="Verdana"/>
              </a:rPr>
              <a:t>laissez </a:t>
            </a:r>
            <a:r>
              <a:rPr sz="2000" spc="-250" dirty="0">
                <a:solidFill>
                  <a:srgbClr val="FFFFFF"/>
                </a:solidFill>
                <a:latin typeface="Verdana"/>
                <a:cs typeface="Verdana"/>
              </a:rPr>
              <a:t>le </a:t>
            </a:r>
            <a:r>
              <a:rPr sz="2000" spc="-300" dirty="0">
                <a:solidFill>
                  <a:srgbClr val="FFFFFF"/>
                </a:solidFill>
                <a:latin typeface="Verdana"/>
                <a:cs typeface="Verdana"/>
              </a:rPr>
              <a:t>son </a:t>
            </a:r>
            <a:r>
              <a:rPr sz="2000" spc="-315" dirty="0">
                <a:solidFill>
                  <a:srgbClr val="FFFFFF"/>
                </a:solidFill>
                <a:latin typeface="Verdana"/>
                <a:cs typeface="Verdana"/>
              </a:rPr>
              <a:t>de </a:t>
            </a:r>
            <a:r>
              <a:rPr sz="2000" spc="-250" dirty="0">
                <a:solidFill>
                  <a:srgbClr val="FFFFFF"/>
                </a:solidFill>
                <a:latin typeface="Verdana"/>
                <a:cs typeface="Verdana"/>
              </a:rPr>
              <a:t>la </a:t>
            </a:r>
            <a:r>
              <a:rPr sz="2000" spc="-325" dirty="0">
                <a:solidFill>
                  <a:srgbClr val="FFFFFF"/>
                </a:solidFill>
                <a:latin typeface="Verdana"/>
                <a:cs typeface="Verdana"/>
              </a:rPr>
              <a:t>nouvelle </a:t>
            </a:r>
            <a:r>
              <a:rPr sz="2000" spc="-240" dirty="0">
                <a:solidFill>
                  <a:srgbClr val="FFFFFF"/>
                </a:solidFill>
                <a:latin typeface="Verdana"/>
                <a:cs typeface="Verdana"/>
              </a:rPr>
              <a:t>scène </a:t>
            </a:r>
            <a:r>
              <a:rPr sz="2000" spc="-290" dirty="0">
                <a:solidFill>
                  <a:srgbClr val="FFFFFF"/>
                </a:solidFill>
                <a:latin typeface="Verdana"/>
                <a:cs typeface="Verdana"/>
              </a:rPr>
              <a:t>commencer </a:t>
            </a:r>
            <a:r>
              <a:rPr sz="2000" spc="-250" dirty="0">
                <a:solidFill>
                  <a:srgbClr val="FFFFFF"/>
                </a:solidFill>
                <a:latin typeface="Verdana"/>
                <a:cs typeface="Verdana"/>
              </a:rPr>
              <a:t>quelques </a:t>
            </a:r>
            <a:r>
              <a:rPr sz="2000" spc="-245" dirty="0">
                <a:solidFill>
                  <a:srgbClr val="FFFFFF"/>
                </a:solidFill>
                <a:latin typeface="Verdana"/>
                <a:cs typeface="Verdana"/>
              </a:rPr>
              <a:t>secondes </a:t>
            </a:r>
            <a:r>
              <a:rPr sz="2000" spc="-275" dirty="0">
                <a:solidFill>
                  <a:srgbClr val="FFFFFF"/>
                </a:solidFill>
                <a:latin typeface="Verdana"/>
                <a:cs typeface="Verdana"/>
              </a:rPr>
              <a:t>avant de </a:t>
            </a:r>
            <a:r>
              <a:rPr sz="2000" spc="-295" dirty="0">
                <a:solidFill>
                  <a:srgbClr val="FFFFFF"/>
                </a:solidFill>
                <a:latin typeface="Verdana"/>
                <a:cs typeface="Verdana"/>
              </a:rPr>
              <a:t>s'afficher </a:t>
            </a:r>
            <a:r>
              <a:rPr sz="2000" spc="-240" dirty="0">
                <a:solidFill>
                  <a:srgbClr val="FFFFFF"/>
                </a:solidFill>
                <a:latin typeface="Verdana"/>
                <a:cs typeface="Verdana"/>
              </a:rPr>
              <a:t>.</a:t>
            </a:r>
            <a:r>
              <a:rPr sz="2000" spc="-250" dirty="0">
                <a:solidFill>
                  <a:srgbClr val="FFFFFF"/>
                </a:solidFill>
                <a:latin typeface="Verdana"/>
                <a:cs typeface="Verdana"/>
              </a:rPr>
              <a:t> </a:t>
            </a:r>
            <a:r>
              <a:rPr sz="2000" spc="-175" dirty="0">
                <a:solidFill>
                  <a:srgbClr val="FFFFFF"/>
                </a:solidFill>
                <a:latin typeface="Verdana"/>
                <a:cs typeface="Verdana"/>
              </a:rPr>
              <a:t>ce.</a:t>
            </a:r>
            <a:endParaRPr sz="2000">
              <a:latin typeface="Verdana"/>
              <a:cs typeface="Verdana"/>
            </a:endParaRPr>
          </a:p>
          <a:p>
            <a:pPr marL="12700">
              <a:lnSpc>
                <a:spcPts val="2280"/>
              </a:lnSpc>
              <a:spcBef>
                <a:spcPts val="735"/>
              </a:spcBef>
            </a:pPr>
            <a:r>
              <a:rPr sz="2000" spc="-440" dirty="0">
                <a:solidFill>
                  <a:srgbClr val="FFFFFF"/>
                </a:solidFill>
                <a:latin typeface="Verdana"/>
                <a:cs typeface="Verdana"/>
              </a:rPr>
              <a:t>Une </a:t>
            </a:r>
            <a:r>
              <a:rPr sz="2000" spc="-200" dirty="0">
                <a:solidFill>
                  <a:srgbClr val="FFFFFF"/>
                </a:solidFill>
                <a:latin typeface="Verdana"/>
                <a:cs typeface="Verdana"/>
              </a:rPr>
              <a:t>coupe </a:t>
            </a:r>
            <a:r>
              <a:rPr sz="2000" spc="-240" dirty="0">
                <a:solidFill>
                  <a:srgbClr val="FFFFFF"/>
                </a:solidFill>
                <a:latin typeface="Verdana"/>
                <a:cs typeface="Verdana"/>
              </a:rPr>
              <a:t>nette </a:t>
            </a:r>
            <a:r>
              <a:rPr sz="2000" spc="-295" dirty="0">
                <a:solidFill>
                  <a:srgbClr val="FFFFFF"/>
                </a:solidFill>
                <a:latin typeface="Verdana"/>
                <a:cs typeface="Verdana"/>
              </a:rPr>
              <a:t>ou </a:t>
            </a:r>
            <a:r>
              <a:rPr sz="2000" spc="-370" dirty="0">
                <a:solidFill>
                  <a:srgbClr val="FFFFFF"/>
                </a:solidFill>
                <a:latin typeface="Verdana"/>
                <a:cs typeface="Verdana"/>
              </a:rPr>
              <a:t>sautée </a:t>
            </a:r>
            <a:r>
              <a:rPr sz="2000" spc="-285" dirty="0">
                <a:solidFill>
                  <a:srgbClr val="FFFFFF"/>
                </a:solidFill>
                <a:latin typeface="Verdana"/>
                <a:cs typeface="Verdana"/>
              </a:rPr>
              <a:t>entre les </a:t>
            </a:r>
            <a:r>
              <a:rPr sz="2000" spc="-165" dirty="0">
                <a:solidFill>
                  <a:srgbClr val="FFFFFF"/>
                </a:solidFill>
                <a:latin typeface="Verdana"/>
                <a:cs typeface="Verdana"/>
              </a:rPr>
              <a:t>clips </a:t>
            </a:r>
            <a:r>
              <a:rPr sz="2000" spc="-120" dirty="0">
                <a:solidFill>
                  <a:srgbClr val="FFFFFF"/>
                </a:solidFill>
                <a:latin typeface="Verdana"/>
                <a:cs typeface="Verdana"/>
              </a:rPr>
              <a:t>est </a:t>
            </a:r>
            <a:r>
              <a:rPr sz="2000" spc="-250" dirty="0">
                <a:solidFill>
                  <a:srgbClr val="FFFFFF"/>
                </a:solidFill>
                <a:latin typeface="Verdana"/>
                <a:cs typeface="Verdana"/>
              </a:rPr>
              <a:t>la </a:t>
            </a:r>
            <a:r>
              <a:rPr sz="2000" spc="-340" dirty="0">
                <a:solidFill>
                  <a:srgbClr val="FFFFFF"/>
                </a:solidFill>
                <a:latin typeface="Verdana"/>
                <a:cs typeface="Verdana"/>
              </a:rPr>
              <a:t>méthode la </a:t>
            </a:r>
            <a:r>
              <a:rPr sz="2000" spc="-260" dirty="0">
                <a:solidFill>
                  <a:srgbClr val="FFFFFF"/>
                </a:solidFill>
                <a:latin typeface="Verdana"/>
                <a:cs typeface="Verdana"/>
              </a:rPr>
              <a:t>plus </a:t>
            </a:r>
            <a:r>
              <a:rPr sz="2000" spc="-365" dirty="0">
                <a:solidFill>
                  <a:srgbClr val="FFFFFF"/>
                </a:solidFill>
                <a:latin typeface="Verdana"/>
                <a:cs typeface="Verdana"/>
              </a:rPr>
              <a:t>courante</a:t>
            </a:r>
            <a:r>
              <a:rPr sz="2000" spc="-254" dirty="0">
                <a:solidFill>
                  <a:srgbClr val="FFFFFF"/>
                </a:solidFill>
                <a:latin typeface="Verdana"/>
                <a:cs typeface="Verdana"/>
              </a:rPr>
              <a:t> </a:t>
            </a:r>
            <a:r>
              <a:rPr sz="2000" spc="-220" dirty="0">
                <a:solidFill>
                  <a:srgbClr val="FFFFFF"/>
                </a:solidFill>
                <a:latin typeface="Verdana"/>
                <a:cs typeface="Verdana"/>
              </a:rPr>
              <a:t>de</a:t>
            </a:r>
            <a:endParaRPr sz="2000">
              <a:latin typeface="Verdana"/>
              <a:cs typeface="Verdana"/>
            </a:endParaRPr>
          </a:p>
          <a:p>
            <a:pPr marL="12700">
              <a:lnSpc>
                <a:spcPts val="2280"/>
              </a:lnSpc>
            </a:pPr>
            <a:r>
              <a:rPr sz="2000" spc="-245" dirty="0">
                <a:solidFill>
                  <a:srgbClr val="FFFFFF"/>
                </a:solidFill>
                <a:latin typeface="Verdana"/>
                <a:cs typeface="Verdana"/>
              </a:rPr>
              <a:t>mettre des </a:t>
            </a:r>
            <a:r>
              <a:rPr sz="2000" spc="-204" dirty="0">
                <a:solidFill>
                  <a:srgbClr val="FFFFFF"/>
                </a:solidFill>
                <a:latin typeface="Verdana"/>
                <a:cs typeface="Verdana"/>
              </a:rPr>
              <a:t>coups </a:t>
            </a:r>
            <a:r>
              <a:rPr sz="2000" spc="-225" dirty="0">
                <a:solidFill>
                  <a:srgbClr val="FFFFFF"/>
                </a:solidFill>
                <a:latin typeface="Verdana"/>
                <a:cs typeface="Verdana"/>
              </a:rPr>
              <a:t>différents</a:t>
            </a:r>
            <a:r>
              <a:rPr sz="2000" spc="-270" dirty="0">
                <a:solidFill>
                  <a:srgbClr val="FFFFFF"/>
                </a:solidFill>
                <a:latin typeface="Verdana"/>
                <a:cs typeface="Verdana"/>
              </a:rPr>
              <a:t> </a:t>
            </a:r>
            <a:r>
              <a:rPr sz="2000" spc="-265" dirty="0">
                <a:solidFill>
                  <a:srgbClr val="FFFFFF"/>
                </a:solidFill>
                <a:latin typeface="Verdana"/>
                <a:cs typeface="Verdana"/>
              </a:rPr>
              <a:t>ensemble.</a:t>
            </a:r>
            <a:endParaRPr sz="2000">
              <a:latin typeface="Verdana"/>
              <a:cs typeface="Verdana"/>
            </a:endParaRPr>
          </a:p>
        </p:txBody>
      </p:sp>
      <p:grpSp>
        <p:nvGrpSpPr>
          <p:cNvPr id="9" name="object 9"/>
          <p:cNvGrpSpPr/>
          <p:nvPr/>
        </p:nvGrpSpPr>
        <p:grpSpPr>
          <a:xfrm>
            <a:off x="0" y="105155"/>
            <a:ext cx="12192000" cy="6614159"/>
            <a:chOff x="0" y="105155"/>
            <a:chExt cx="12192000" cy="6614159"/>
          </a:xfrm>
        </p:grpSpPr>
        <p:sp>
          <p:nvSpPr>
            <p:cNvPr id="10" name="object 10"/>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1" name="object 11"/>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3" name="object 13"/>
            <p:cNvSpPr/>
            <p:nvPr/>
          </p:nvSpPr>
          <p:spPr>
            <a:xfrm>
              <a:off x="11375135" y="152399"/>
              <a:ext cx="461772" cy="70866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5545835" y="2391154"/>
              <a:ext cx="6646163" cy="446684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ts val="5015"/>
              </a:lnSpc>
              <a:spcBef>
                <a:spcPts val="105"/>
              </a:spcBef>
            </a:pPr>
            <a:r>
              <a:rPr spc="-585" dirty="0"/>
              <a:t>Utilisant</a:t>
            </a:r>
            <a:r>
              <a:rPr spc="-540" dirty="0"/>
              <a:t> </a:t>
            </a:r>
            <a:r>
              <a:rPr spc="-500" dirty="0"/>
              <a:t>Édition</a:t>
            </a:r>
          </a:p>
          <a:p>
            <a:pPr marL="12700">
              <a:lnSpc>
                <a:spcPts val="5015"/>
              </a:lnSpc>
              <a:tabLst>
                <a:tab pos="11015980" algn="l"/>
              </a:tabLst>
            </a:pPr>
            <a:r>
              <a:rPr u="sng" spc="-565" dirty="0">
                <a:uFill>
                  <a:solidFill>
                    <a:srgbClr val="EC7C30"/>
                  </a:solidFill>
                </a:uFill>
              </a:rPr>
              <a:t>Logiciel</a:t>
            </a:r>
          </a:p>
        </p:txBody>
      </p:sp>
      <p:sp>
        <p:nvSpPr>
          <p:cNvPr id="7" name="object 7"/>
          <p:cNvSpPr txBox="1"/>
          <p:nvPr/>
        </p:nvSpPr>
        <p:spPr>
          <a:xfrm>
            <a:off x="1248562" y="2521407"/>
            <a:ext cx="1993900" cy="574675"/>
          </a:xfrm>
          <a:prstGeom prst="rect">
            <a:avLst/>
          </a:prstGeom>
        </p:spPr>
        <p:txBody>
          <a:bodyPr vert="horz" wrap="square" lIns="0" tIns="12700" rIns="0" bIns="0" rtlCol="0">
            <a:spAutoFit/>
          </a:bodyPr>
          <a:lstStyle/>
          <a:p>
            <a:pPr marL="12700">
              <a:lnSpc>
                <a:spcPct val="100000"/>
              </a:lnSpc>
              <a:spcBef>
                <a:spcPts val="100"/>
              </a:spcBef>
            </a:pPr>
            <a:r>
              <a:rPr sz="3600" spc="-380" dirty="0">
                <a:solidFill>
                  <a:srgbClr val="1E4E79"/>
                </a:solidFill>
                <a:latin typeface="Verdana"/>
                <a:cs typeface="Verdana"/>
              </a:rPr>
              <a:t>Final</a:t>
            </a:r>
            <a:r>
              <a:rPr sz="3600" spc="-505" dirty="0">
                <a:solidFill>
                  <a:srgbClr val="1E4E79"/>
                </a:solidFill>
                <a:latin typeface="Verdana"/>
                <a:cs typeface="Verdana"/>
              </a:rPr>
              <a:t> </a:t>
            </a:r>
            <a:r>
              <a:rPr sz="3600" spc="-425" dirty="0">
                <a:solidFill>
                  <a:srgbClr val="1E4E79"/>
                </a:solidFill>
                <a:latin typeface="Verdana"/>
                <a:cs typeface="Verdana"/>
              </a:rPr>
              <a:t>Pas</a:t>
            </a:r>
            <a:endParaRPr sz="3600">
              <a:latin typeface="Verdana"/>
              <a:cs typeface="Verdana"/>
            </a:endParaRPr>
          </a:p>
        </p:txBody>
      </p:sp>
      <p:sp>
        <p:nvSpPr>
          <p:cNvPr id="8" name="object 8"/>
          <p:cNvSpPr txBox="1"/>
          <p:nvPr/>
        </p:nvSpPr>
        <p:spPr>
          <a:xfrm>
            <a:off x="1248562" y="3410458"/>
            <a:ext cx="5020310" cy="422275"/>
          </a:xfrm>
          <a:prstGeom prst="rect">
            <a:avLst/>
          </a:prstGeom>
        </p:spPr>
        <p:txBody>
          <a:bodyPr vert="horz" wrap="square" lIns="0" tIns="13335" rIns="0" bIns="0" rtlCol="0">
            <a:spAutoFit/>
          </a:bodyPr>
          <a:lstStyle/>
          <a:p>
            <a:pPr marL="12700">
              <a:lnSpc>
                <a:spcPct val="100000"/>
              </a:lnSpc>
              <a:spcBef>
                <a:spcPts val="105"/>
              </a:spcBef>
            </a:pPr>
            <a:r>
              <a:rPr sz="2600" spc="-430" dirty="0">
                <a:solidFill>
                  <a:srgbClr val="FFFFFF"/>
                </a:solidFill>
                <a:latin typeface="Verdana"/>
                <a:cs typeface="Verdana"/>
              </a:rPr>
              <a:t>La </a:t>
            </a:r>
            <a:r>
              <a:rPr sz="2600" spc="-195" dirty="0">
                <a:solidFill>
                  <a:srgbClr val="FFFFFF"/>
                </a:solidFill>
                <a:latin typeface="Verdana"/>
                <a:cs typeface="Verdana"/>
              </a:rPr>
              <a:t>première </a:t>
            </a:r>
            <a:r>
              <a:rPr sz="2600" spc="-275" dirty="0">
                <a:solidFill>
                  <a:srgbClr val="FFFFFF"/>
                </a:solidFill>
                <a:latin typeface="Verdana"/>
                <a:cs typeface="Verdana"/>
              </a:rPr>
              <a:t>étape </a:t>
            </a:r>
            <a:r>
              <a:rPr sz="2600" spc="-265" dirty="0">
                <a:solidFill>
                  <a:srgbClr val="FFFFFF"/>
                </a:solidFill>
                <a:latin typeface="Verdana"/>
                <a:cs typeface="Verdana"/>
              </a:rPr>
              <a:t>à </a:t>
            </a:r>
            <a:r>
              <a:rPr sz="2600" spc="-320" dirty="0">
                <a:solidFill>
                  <a:srgbClr val="FFFFFF"/>
                </a:solidFill>
                <a:latin typeface="Verdana"/>
                <a:cs typeface="Verdana"/>
              </a:rPr>
              <a:t>franchir </a:t>
            </a:r>
            <a:r>
              <a:rPr sz="2600" spc="-305" dirty="0">
                <a:solidFill>
                  <a:srgbClr val="FFFFFF"/>
                </a:solidFill>
                <a:latin typeface="Verdana"/>
                <a:cs typeface="Verdana"/>
              </a:rPr>
              <a:t>dans </a:t>
            </a:r>
            <a:r>
              <a:rPr sz="2600" spc="-340" dirty="0">
                <a:solidFill>
                  <a:srgbClr val="FFFFFF"/>
                </a:solidFill>
                <a:latin typeface="Verdana"/>
                <a:cs typeface="Verdana"/>
              </a:rPr>
              <a:t>le</a:t>
            </a:r>
            <a:r>
              <a:rPr sz="2600" spc="-575" dirty="0">
                <a:solidFill>
                  <a:srgbClr val="FFFFFF"/>
                </a:solidFill>
                <a:latin typeface="Verdana"/>
                <a:cs typeface="Verdana"/>
              </a:rPr>
              <a:t> </a:t>
            </a:r>
            <a:r>
              <a:rPr sz="2600" spc="-305" dirty="0">
                <a:solidFill>
                  <a:srgbClr val="FFFFFF"/>
                </a:solidFill>
                <a:latin typeface="Verdana"/>
                <a:cs typeface="Verdana"/>
              </a:rPr>
              <a:t>montage</a:t>
            </a:r>
            <a:endParaRPr sz="2600">
              <a:latin typeface="Verdana"/>
              <a:cs typeface="Verdana"/>
            </a:endParaRPr>
          </a:p>
        </p:txBody>
      </p:sp>
      <p:sp>
        <p:nvSpPr>
          <p:cNvPr id="9" name="object 9"/>
          <p:cNvSpPr txBox="1"/>
          <p:nvPr/>
        </p:nvSpPr>
        <p:spPr>
          <a:xfrm>
            <a:off x="1248562" y="3687826"/>
            <a:ext cx="5361940" cy="422275"/>
          </a:xfrm>
          <a:prstGeom prst="rect">
            <a:avLst/>
          </a:prstGeom>
        </p:spPr>
        <p:txBody>
          <a:bodyPr vert="horz" wrap="square" lIns="0" tIns="12700" rIns="0" bIns="0" rtlCol="0">
            <a:spAutoFit/>
          </a:bodyPr>
          <a:lstStyle/>
          <a:p>
            <a:pPr marL="12700">
              <a:lnSpc>
                <a:spcPct val="100000"/>
              </a:lnSpc>
              <a:spcBef>
                <a:spcPts val="100"/>
              </a:spcBef>
            </a:pPr>
            <a:r>
              <a:rPr sz="2600" spc="-315" dirty="0">
                <a:solidFill>
                  <a:srgbClr val="FFFFFF"/>
                </a:solidFill>
                <a:latin typeface="Verdana"/>
                <a:cs typeface="Verdana"/>
              </a:rPr>
              <a:t>processus, </a:t>
            </a:r>
            <a:r>
              <a:rPr sz="2600" spc="-155" dirty="0">
                <a:solidFill>
                  <a:srgbClr val="FFFFFF"/>
                </a:solidFill>
                <a:latin typeface="Verdana"/>
                <a:cs typeface="Verdana"/>
              </a:rPr>
              <a:t>est </a:t>
            </a:r>
            <a:r>
              <a:rPr sz="2600" spc="-265" dirty="0">
                <a:solidFill>
                  <a:srgbClr val="FFFFFF"/>
                </a:solidFill>
                <a:latin typeface="Verdana"/>
                <a:cs typeface="Verdana"/>
              </a:rPr>
              <a:t>d' </a:t>
            </a:r>
            <a:r>
              <a:rPr sz="2600" spc="-360" dirty="0">
                <a:solidFill>
                  <a:srgbClr val="FFFFFF"/>
                </a:solidFill>
                <a:latin typeface="Verdana"/>
                <a:cs typeface="Verdana"/>
              </a:rPr>
              <a:t>examiner l' </a:t>
            </a:r>
            <a:r>
              <a:rPr sz="2600" spc="-225" dirty="0">
                <a:solidFill>
                  <a:srgbClr val="FFFFFF"/>
                </a:solidFill>
                <a:latin typeface="Verdana"/>
                <a:cs typeface="Verdana"/>
              </a:rPr>
              <a:t>ensemble </a:t>
            </a:r>
            <a:r>
              <a:rPr sz="2600" spc="-285" dirty="0">
                <a:solidFill>
                  <a:srgbClr val="FFFFFF"/>
                </a:solidFill>
                <a:latin typeface="Verdana"/>
                <a:cs typeface="Verdana"/>
              </a:rPr>
              <a:t>de</a:t>
            </a:r>
            <a:r>
              <a:rPr sz="2600" spc="-720" dirty="0">
                <a:solidFill>
                  <a:srgbClr val="FFFFFF"/>
                </a:solidFill>
                <a:latin typeface="Verdana"/>
                <a:cs typeface="Verdana"/>
              </a:rPr>
              <a:t> </a:t>
            </a:r>
            <a:r>
              <a:rPr sz="2600" spc="-320" dirty="0">
                <a:solidFill>
                  <a:srgbClr val="FFFFFF"/>
                </a:solidFill>
                <a:latin typeface="Verdana"/>
                <a:cs typeface="Verdana"/>
              </a:rPr>
              <a:t>les </a:t>
            </a:r>
            <a:r>
              <a:rPr sz="2600" spc="-330" dirty="0">
                <a:solidFill>
                  <a:srgbClr val="FFFFFF"/>
                </a:solidFill>
                <a:latin typeface="Verdana"/>
                <a:cs typeface="Verdana"/>
              </a:rPr>
              <a:t>images </a:t>
            </a:r>
            <a:r>
              <a:rPr sz="2600" spc="-430" dirty="0">
                <a:solidFill>
                  <a:srgbClr val="FFFFFF"/>
                </a:solidFill>
                <a:latin typeface="Verdana"/>
                <a:cs typeface="Verdana"/>
              </a:rPr>
              <a:t>et</a:t>
            </a:r>
            <a:endParaRPr sz="2600">
              <a:latin typeface="Verdana"/>
              <a:cs typeface="Verdana"/>
            </a:endParaRPr>
          </a:p>
        </p:txBody>
      </p:sp>
      <p:sp>
        <p:nvSpPr>
          <p:cNvPr id="10" name="object 10"/>
          <p:cNvSpPr txBox="1"/>
          <p:nvPr/>
        </p:nvSpPr>
        <p:spPr>
          <a:xfrm>
            <a:off x="1248562" y="3965194"/>
            <a:ext cx="4359910" cy="422275"/>
          </a:xfrm>
          <a:prstGeom prst="rect">
            <a:avLst/>
          </a:prstGeom>
        </p:spPr>
        <p:txBody>
          <a:bodyPr vert="horz" wrap="square" lIns="0" tIns="12700" rIns="0" bIns="0" rtlCol="0">
            <a:spAutoFit/>
          </a:bodyPr>
          <a:lstStyle/>
          <a:p>
            <a:pPr marL="12700">
              <a:lnSpc>
                <a:spcPct val="100000"/>
              </a:lnSpc>
              <a:spcBef>
                <a:spcPts val="100"/>
              </a:spcBef>
            </a:pPr>
            <a:r>
              <a:rPr sz="2600" spc="-200" dirty="0">
                <a:solidFill>
                  <a:srgbClr val="FFFFFF"/>
                </a:solidFill>
                <a:latin typeface="Verdana"/>
                <a:cs typeface="Verdana"/>
              </a:rPr>
              <a:t>fichiers </a:t>
            </a:r>
            <a:r>
              <a:rPr sz="2600" spc="-385" dirty="0">
                <a:solidFill>
                  <a:srgbClr val="FFFFFF"/>
                </a:solidFill>
                <a:latin typeface="Verdana"/>
                <a:cs typeface="Verdana"/>
              </a:rPr>
              <a:t>sonores </a:t>
            </a:r>
            <a:r>
              <a:rPr sz="2600" spc="-275" dirty="0">
                <a:solidFill>
                  <a:srgbClr val="FFFFFF"/>
                </a:solidFill>
                <a:latin typeface="Verdana"/>
                <a:cs typeface="Verdana"/>
              </a:rPr>
              <a:t>que </a:t>
            </a:r>
            <a:r>
              <a:rPr sz="2600" spc="-434" dirty="0">
                <a:solidFill>
                  <a:srgbClr val="FFFFFF"/>
                </a:solidFill>
                <a:latin typeface="Verdana"/>
                <a:cs typeface="Verdana"/>
              </a:rPr>
              <a:t>votre </a:t>
            </a:r>
            <a:r>
              <a:rPr sz="2600" spc="-335" dirty="0">
                <a:solidFill>
                  <a:srgbClr val="FFFFFF"/>
                </a:solidFill>
                <a:latin typeface="Verdana"/>
                <a:cs typeface="Verdana"/>
              </a:rPr>
              <a:t>équipe </a:t>
            </a:r>
            <a:r>
              <a:rPr sz="2600" spc="-290" dirty="0">
                <a:solidFill>
                  <a:srgbClr val="FFFFFF"/>
                </a:solidFill>
                <a:latin typeface="Verdana"/>
                <a:cs typeface="Verdana"/>
              </a:rPr>
              <a:t>de tournage</a:t>
            </a:r>
            <a:r>
              <a:rPr sz="2600" spc="-500" dirty="0">
                <a:solidFill>
                  <a:srgbClr val="FFFFFF"/>
                </a:solidFill>
                <a:latin typeface="Verdana"/>
                <a:cs typeface="Verdana"/>
              </a:rPr>
              <a:t> </a:t>
            </a:r>
            <a:r>
              <a:rPr sz="2600" spc="-335" dirty="0">
                <a:solidFill>
                  <a:srgbClr val="FFFFFF"/>
                </a:solidFill>
                <a:latin typeface="Verdana"/>
                <a:cs typeface="Verdana"/>
              </a:rPr>
              <a:t>a</a:t>
            </a:r>
            <a:endParaRPr sz="2600">
              <a:latin typeface="Verdana"/>
              <a:cs typeface="Verdana"/>
            </a:endParaRPr>
          </a:p>
        </p:txBody>
      </p:sp>
      <p:sp>
        <p:nvSpPr>
          <p:cNvPr id="11" name="object 11"/>
          <p:cNvSpPr txBox="1"/>
          <p:nvPr/>
        </p:nvSpPr>
        <p:spPr>
          <a:xfrm>
            <a:off x="1248562" y="4242257"/>
            <a:ext cx="1205865" cy="422909"/>
          </a:xfrm>
          <a:prstGeom prst="rect">
            <a:avLst/>
          </a:prstGeom>
        </p:spPr>
        <p:txBody>
          <a:bodyPr vert="horz" wrap="square" lIns="0" tIns="13335" rIns="0" bIns="0" rtlCol="0">
            <a:spAutoFit/>
          </a:bodyPr>
          <a:lstStyle/>
          <a:p>
            <a:pPr marL="12700">
              <a:lnSpc>
                <a:spcPct val="100000"/>
              </a:lnSpc>
              <a:spcBef>
                <a:spcPts val="105"/>
              </a:spcBef>
            </a:pPr>
            <a:r>
              <a:rPr sz="2600" spc="-355" dirty="0">
                <a:solidFill>
                  <a:srgbClr val="FFFFFF"/>
                </a:solidFill>
                <a:latin typeface="Verdana"/>
                <a:cs typeface="Verdana"/>
              </a:rPr>
              <a:t>capturé.</a:t>
            </a:r>
            <a:endParaRPr sz="2600">
              <a:latin typeface="Verdana"/>
              <a:cs typeface="Verdana"/>
            </a:endParaRPr>
          </a:p>
        </p:txBody>
      </p:sp>
      <p:sp>
        <p:nvSpPr>
          <p:cNvPr id="12" name="object 12"/>
          <p:cNvSpPr txBox="1"/>
          <p:nvPr/>
        </p:nvSpPr>
        <p:spPr>
          <a:xfrm>
            <a:off x="1248562" y="5050663"/>
            <a:ext cx="5071745" cy="422275"/>
          </a:xfrm>
          <a:prstGeom prst="rect">
            <a:avLst/>
          </a:prstGeom>
        </p:spPr>
        <p:txBody>
          <a:bodyPr vert="horz" wrap="square" lIns="0" tIns="12700" rIns="0" bIns="0" rtlCol="0">
            <a:spAutoFit/>
          </a:bodyPr>
          <a:lstStyle/>
          <a:p>
            <a:pPr marL="12700">
              <a:lnSpc>
                <a:spcPct val="100000"/>
              </a:lnSpc>
              <a:spcBef>
                <a:spcPts val="100"/>
              </a:spcBef>
            </a:pPr>
            <a:r>
              <a:rPr sz="2600" spc="-320" dirty="0">
                <a:solidFill>
                  <a:srgbClr val="FFFFFF"/>
                </a:solidFill>
                <a:latin typeface="Verdana"/>
                <a:cs typeface="Verdana"/>
              </a:rPr>
              <a:t>Il </a:t>
            </a:r>
            <a:r>
              <a:rPr sz="2600" spc="-155" dirty="0">
                <a:solidFill>
                  <a:srgbClr val="FFFFFF"/>
                </a:solidFill>
                <a:latin typeface="Verdana"/>
                <a:cs typeface="Verdana"/>
              </a:rPr>
              <a:t>est </a:t>
            </a:r>
            <a:r>
              <a:rPr sz="2600" spc="-350" dirty="0">
                <a:solidFill>
                  <a:srgbClr val="FFFFFF"/>
                </a:solidFill>
                <a:latin typeface="Verdana"/>
                <a:cs typeface="Verdana"/>
              </a:rPr>
              <a:t>important </a:t>
            </a:r>
            <a:r>
              <a:rPr sz="2600" spc="-265" dirty="0">
                <a:solidFill>
                  <a:srgbClr val="FFFFFF"/>
                </a:solidFill>
                <a:latin typeface="Verdana"/>
                <a:cs typeface="Verdana"/>
              </a:rPr>
              <a:t>d' </a:t>
            </a:r>
            <a:r>
              <a:rPr sz="2600" spc="-295" dirty="0">
                <a:solidFill>
                  <a:srgbClr val="FFFFFF"/>
                </a:solidFill>
                <a:latin typeface="Verdana"/>
                <a:cs typeface="Verdana"/>
              </a:rPr>
              <a:t>étiqueter </a:t>
            </a:r>
            <a:r>
              <a:rPr sz="2600" spc="-430" dirty="0">
                <a:solidFill>
                  <a:srgbClr val="FFFFFF"/>
                </a:solidFill>
                <a:latin typeface="Verdana"/>
                <a:cs typeface="Verdana"/>
              </a:rPr>
              <a:t>et </a:t>
            </a:r>
            <a:r>
              <a:rPr sz="2600" spc="-285" dirty="0">
                <a:solidFill>
                  <a:srgbClr val="FFFFFF"/>
                </a:solidFill>
                <a:latin typeface="Verdana"/>
                <a:cs typeface="Verdana"/>
              </a:rPr>
              <a:t>de stocker </a:t>
            </a:r>
            <a:r>
              <a:rPr sz="2600" spc="-225" dirty="0">
                <a:solidFill>
                  <a:srgbClr val="FFFFFF"/>
                </a:solidFill>
                <a:latin typeface="Verdana"/>
                <a:cs typeface="Verdana"/>
              </a:rPr>
              <a:t>tous</a:t>
            </a:r>
            <a:r>
              <a:rPr sz="2600" spc="-635" dirty="0">
                <a:solidFill>
                  <a:srgbClr val="FFFFFF"/>
                </a:solidFill>
                <a:latin typeface="Verdana"/>
                <a:cs typeface="Verdana"/>
              </a:rPr>
              <a:t> </a:t>
            </a:r>
            <a:r>
              <a:rPr sz="2600" spc="-200" dirty="0">
                <a:solidFill>
                  <a:srgbClr val="FFFFFF"/>
                </a:solidFill>
                <a:latin typeface="Verdana"/>
                <a:cs typeface="Verdana"/>
              </a:rPr>
              <a:t>des dossiers</a:t>
            </a:r>
            <a:endParaRPr sz="2600">
              <a:latin typeface="Verdana"/>
              <a:cs typeface="Verdana"/>
            </a:endParaRPr>
          </a:p>
        </p:txBody>
      </p:sp>
      <p:sp>
        <p:nvSpPr>
          <p:cNvPr id="13" name="object 13"/>
          <p:cNvSpPr txBox="1"/>
          <p:nvPr/>
        </p:nvSpPr>
        <p:spPr>
          <a:xfrm>
            <a:off x="1248562" y="5328005"/>
            <a:ext cx="4613275" cy="422275"/>
          </a:xfrm>
          <a:prstGeom prst="rect">
            <a:avLst/>
          </a:prstGeom>
        </p:spPr>
        <p:txBody>
          <a:bodyPr vert="horz" wrap="square" lIns="0" tIns="12700" rIns="0" bIns="0" rtlCol="0">
            <a:spAutoFit/>
          </a:bodyPr>
          <a:lstStyle/>
          <a:p>
            <a:pPr marL="12700">
              <a:lnSpc>
                <a:spcPct val="100000"/>
              </a:lnSpc>
              <a:spcBef>
                <a:spcPts val="100"/>
              </a:spcBef>
            </a:pPr>
            <a:r>
              <a:rPr sz="2600" spc="-305" dirty="0">
                <a:solidFill>
                  <a:srgbClr val="FFFFFF"/>
                </a:solidFill>
                <a:latin typeface="Verdana"/>
                <a:cs typeface="Verdana"/>
              </a:rPr>
              <a:t>correctement, </a:t>
            </a:r>
            <a:r>
              <a:rPr sz="2600" spc="-280" dirty="0">
                <a:solidFill>
                  <a:srgbClr val="FFFFFF"/>
                </a:solidFill>
                <a:latin typeface="Verdana"/>
                <a:cs typeface="Verdana"/>
              </a:rPr>
              <a:t>afin </a:t>
            </a:r>
            <a:r>
              <a:rPr sz="2600" spc="-275" dirty="0">
                <a:solidFill>
                  <a:srgbClr val="FFFFFF"/>
                </a:solidFill>
                <a:latin typeface="Verdana"/>
                <a:cs typeface="Verdana"/>
              </a:rPr>
              <a:t>que </a:t>
            </a:r>
            <a:r>
              <a:rPr sz="2600" spc="-459" dirty="0">
                <a:solidFill>
                  <a:srgbClr val="FFFFFF"/>
                </a:solidFill>
                <a:latin typeface="Verdana"/>
                <a:cs typeface="Verdana"/>
              </a:rPr>
              <a:t>vous </a:t>
            </a:r>
            <a:r>
              <a:rPr sz="2600" spc="-340" dirty="0">
                <a:solidFill>
                  <a:srgbClr val="FFFFFF"/>
                </a:solidFill>
                <a:latin typeface="Verdana"/>
                <a:cs typeface="Verdana"/>
              </a:rPr>
              <a:t>puissiez </a:t>
            </a:r>
            <a:r>
              <a:rPr sz="2600" spc="-310" dirty="0">
                <a:solidFill>
                  <a:srgbClr val="FFFFFF"/>
                </a:solidFill>
                <a:latin typeface="Verdana"/>
                <a:cs typeface="Verdana"/>
              </a:rPr>
              <a:t>trouver </a:t>
            </a:r>
            <a:r>
              <a:rPr sz="2600" spc="-225" dirty="0">
                <a:solidFill>
                  <a:srgbClr val="FFFFFF"/>
                </a:solidFill>
                <a:latin typeface="Verdana"/>
                <a:cs typeface="Verdana"/>
              </a:rPr>
              <a:t>tous</a:t>
            </a:r>
            <a:r>
              <a:rPr sz="2600" spc="-420" dirty="0">
                <a:solidFill>
                  <a:srgbClr val="FFFFFF"/>
                </a:solidFill>
                <a:latin typeface="Verdana"/>
                <a:cs typeface="Verdana"/>
              </a:rPr>
              <a:t> </a:t>
            </a:r>
            <a:r>
              <a:rPr sz="2600" spc="-325" dirty="0">
                <a:solidFill>
                  <a:srgbClr val="FFFFFF"/>
                </a:solidFill>
                <a:latin typeface="Verdana"/>
                <a:cs typeface="Verdana"/>
              </a:rPr>
              <a:t>la</a:t>
            </a:r>
            <a:endParaRPr sz="2600">
              <a:latin typeface="Verdana"/>
              <a:cs typeface="Verdana"/>
            </a:endParaRPr>
          </a:p>
        </p:txBody>
      </p:sp>
      <p:sp>
        <p:nvSpPr>
          <p:cNvPr id="14" name="object 14"/>
          <p:cNvSpPr txBox="1"/>
          <p:nvPr/>
        </p:nvSpPr>
        <p:spPr>
          <a:xfrm>
            <a:off x="1248562" y="5605068"/>
            <a:ext cx="2234565" cy="422909"/>
          </a:xfrm>
          <a:prstGeom prst="rect">
            <a:avLst/>
          </a:prstGeom>
        </p:spPr>
        <p:txBody>
          <a:bodyPr vert="horz" wrap="square" lIns="0" tIns="13335" rIns="0" bIns="0" rtlCol="0">
            <a:spAutoFit/>
          </a:bodyPr>
          <a:lstStyle/>
          <a:p>
            <a:pPr marL="12700">
              <a:lnSpc>
                <a:spcPct val="100000"/>
              </a:lnSpc>
              <a:spcBef>
                <a:spcPts val="105"/>
              </a:spcBef>
            </a:pPr>
            <a:r>
              <a:rPr sz="2600" spc="-459" dirty="0">
                <a:solidFill>
                  <a:srgbClr val="FFFFFF"/>
                </a:solidFill>
                <a:latin typeface="Verdana"/>
                <a:cs typeface="Verdana"/>
              </a:rPr>
              <a:t>vous </a:t>
            </a:r>
            <a:r>
              <a:rPr sz="2600" spc="-330" dirty="0">
                <a:solidFill>
                  <a:srgbClr val="FFFFFF"/>
                </a:solidFill>
                <a:latin typeface="Verdana"/>
                <a:cs typeface="Verdana"/>
              </a:rPr>
              <a:t>filmer</a:t>
            </a:r>
            <a:r>
              <a:rPr sz="2600" spc="-420" dirty="0">
                <a:solidFill>
                  <a:srgbClr val="FFFFFF"/>
                </a:solidFill>
                <a:latin typeface="Verdana"/>
                <a:cs typeface="Verdana"/>
              </a:rPr>
              <a:t> </a:t>
            </a:r>
            <a:r>
              <a:rPr sz="2600" spc="-409" dirty="0">
                <a:solidFill>
                  <a:srgbClr val="FFFFFF"/>
                </a:solidFill>
                <a:latin typeface="Verdana"/>
                <a:cs typeface="Verdana"/>
              </a:rPr>
              <a:t>besoin.</a:t>
            </a:r>
            <a:endParaRPr sz="2600">
              <a:latin typeface="Verdana"/>
              <a:cs typeface="Verdana"/>
            </a:endParaRPr>
          </a:p>
        </p:txBody>
      </p:sp>
      <p:grpSp>
        <p:nvGrpSpPr>
          <p:cNvPr id="15" name="object 15"/>
          <p:cNvGrpSpPr/>
          <p:nvPr/>
        </p:nvGrpSpPr>
        <p:grpSpPr>
          <a:xfrm>
            <a:off x="0" y="105155"/>
            <a:ext cx="12192000" cy="6614159"/>
            <a:chOff x="0" y="105155"/>
            <a:chExt cx="12192000" cy="6614159"/>
          </a:xfrm>
        </p:grpSpPr>
        <p:sp>
          <p:nvSpPr>
            <p:cNvPr id="16" name="object 16"/>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7" name="object 17"/>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9" name="object 19"/>
            <p:cNvSpPr/>
            <p:nvPr/>
          </p:nvSpPr>
          <p:spPr>
            <a:xfrm>
              <a:off x="11375135" y="152399"/>
              <a:ext cx="461772" cy="70866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8520" y="308228"/>
            <a:ext cx="5128895" cy="1300480"/>
          </a:xfrm>
          <a:prstGeom prst="rect">
            <a:avLst/>
          </a:prstGeom>
        </p:spPr>
        <p:txBody>
          <a:bodyPr vert="horz" wrap="square" lIns="0" tIns="88900" rIns="0" bIns="0" rtlCol="0">
            <a:spAutoFit/>
          </a:bodyPr>
          <a:lstStyle/>
          <a:p>
            <a:pPr marL="12700" marR="5080">
              <a:lnSpc>
                <a:spcPts val="4750"/>
              </a:lnSpc>
              <a:spcBef>
                <a:spcPts val="700"/>
              </a:spcBef>
            </a:pPr>
            <a:r>
              <a:rPr sz="4400" spc="-5" dirty="0">
                <a:latin typeface="Carlito"/>
                <a:cs typeface="Carlito"/>
              </a:rPr>
              <a:t>Édition </a:t>
            </a:r>
            <a:r>
              <a:rPr sz="4400" dirty="0">
                <a:latin typeface="Carlito"/>
                <a:cs typeface="Carlito"/>
              </a:rPr>
              <a:t>et</a:t>
            </a:r>
            <a:r>
              <a:rPr sz="4400" spc="-55" dirty="0">
                <a:latin typeface="Carlito"/>
                <a:cs typeface="Carlito"/>
              </a:rPr>
              <a:t> </a:t>
            </a:r>
            <a:r>
              <a:rPr sz="4400" dirty="0">
                <a:latin typeface="Carlito"/>
                <a:cs typeface="Carlito"/>
              </a:rPr>
              <a:t>Présenter votre histoire</a:t>
            </a:r>
            <a:r>
              <a:rPr sz="4400" spc="-30" dirty="0">
                <a:latin typeface="Carlito"/>
                <a:cs typeface="Carlito"/>
              </a:rPr>
              <a:t> </a:t>
            </a:r>
            <a:r>
              <a:rPr sz="4400" spc="-5" dirty="0">
                <a:latin typeface="Carlito"/>
                <a:cs typeface="Carlito"/>
              </a:rPr>
              <a:t>En ligne</a:t>
            </a:r>
            <a:endParaRPr sz="4400">
              <a:latin typeface="Carlito"/>
              <a:cs typeface="Carlito"/>
            </a:endParaRPr>
          </a:p>
        </p:txBody>
      </p:sp>
      <p:sp>
        <p:nvSpPr>
          <p:cNvPr id="3" name="object 3"/>
          <p:cNvSpPr txBox="1"/>
          <p:nvPr/>
        </p:nvSpPr>
        <p:spPr>
          <a:xfrm>
            <a:off x="2201926" y="2559761"/>
            <a:ext cx="7292975" cy="1305560"/>
          </a:xfrm>
          <a:prstGeom prst="rect">
            <a:avLst/>
          </a:prstGeom>
        </p:spPr>
        <p:txBody>
          <a:bodyPr vert="horz" wrap="square" lIns="0" tIns="85725" rIns="0" bIns="0" rtlCol="0">
            <a:spAutoFit/>
          </a:bodyPr>
          <a:lstStyle/>
          <a:p>
            <a:pPr marL="12700" marR="5080">
              <a:lnSpc>
                <a:spcPts val="4790"/>
              </a:lnSpc>
              <a:spcBef>
                <a:spcPts val="675"/>
              </a:spcBef>
            </a:pPr>
            <a:r>
              <a:rPr sz="4400" dirty="0">
                <a:solidFill>
                  <a:srgbClr val="EC7C30"/>
                </a:solidFill>
                <a:latin typeface="Arial Black"/>
                <a:cs typeface="Arial Black"/>
              </a:rPr>
              <a:t>Comment éditer des podcasts</a:t>
            </a:r>
            <a:r>
              <a:rPr sz="4400" spc="-105" dirty="0">
                <a:solidFill>
                  <a:srgbClr val="EC7C30"/>
                </a:solidFill>
                <a:latin typeface="Arial Black"/>
                <a:cs typeface="Arial Black"/>
              </a:rPr>
              <a:t> </a:t>
            </a:r>
            <a:r>
              <a:rPr sz="4400" spc="-5" dirty="0">
                <a:solidFill>
                  <a:srgbClr val="EC7C30"/>
                </a:solidFill>
                <a:latin typeface="Arial Black"/>
                <a:cs typeface="Arial Black"/>
              </a:rPr>
              <a:t>dans </a:t>
            </a:r>
            <a:r>
              <a:rPr sz="4400" dirty="0">
                <a:solidFill>
                  <a:srgbClr val="EC7C30"/>
                </a:solidFill>
                <a:latin typeface="Arial Black"/>
                <a:cs typeface="Arial Black"/>
              </a:rPr>
              <a:t>Audace</a:t>
            </a:r>
            <a:endParaRPr sz="4400">
              <a:latin typeface="Arial Black"/>
              <a:cs typeface="Arial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930351" y="1706117"/>
            <a:ext cx="8995410" cy="4584700"/>
          </a:xfrm>
          <a:prstGeom prst="rect">
            <a:avLst/>
          </a:prstGeom>
        </p:spPr>
        <p:txBody>
          <a:bodyPr vert="horz" wrap="square" lIns="0" tIns="12700" rIns="0" bIns="0" rtlCol="0">
            <a:spAutoFit/>
          </a:bodyPr>
          <a:lstStyle/>
          <a:p>
            <a:pPr marL="12700">
              <a:lnSpc>
                <a:spcPct val="100000"/>
              </a:lnSpc>
              <a:spcBef>
                <a:spcPts val="100"/>
              </a:spcBef>
            </a:pPr>
            <a:r>
              <a:rPr sz="3600" spc="-459" dirty="0">
                <a:solidFill>
                  <a:srgbClr val="1E4E79"/>
                </a:solidFill>
                <a:latin typeface="Verdana"/>
                <a:cs typeface="Verdana"/>
              </a:rPr>
              <a:t>Obtenir</a:t>
            </a:r>
            <a:r>
              <a:rPr sz="3600" spc="-430" dirty="0">
                <a:solidFill>
                  <a:srgbClr val="1E4E79"/>
                </a:solidFill>
                <a:latin typeface="Verdana"/>
                <a:cs typeface="Verdana"/>
              </a:rPr>
              <a:t> </a:t>
            </a:r>
            <a:r>
              <a:rPr sz="3600" spc="-390" dirty="0">
                <a:solidFill>
                  <a:srgbClr val="1E4E79"/>
                </a:solidFill>
                <a:latin typeface="Verdana"/>
                <a:cs typeface="Verdana"/>
              </a:rPr>
              <a:t>a débuté</a:t>
            </a:r>
            <a:endParaRPr sz="3600">
              <a:latin typeface="Verdana"/>
              <a:cs typeface="Verdana"/>
            </a:endParaRPr>
          </a:p>
          <a:p>
            <a:pPr marL="12700">
              <a:lnSpc>
                <a:spcPct val="100000"/>
              </a:lnSpc>
              <a:spcBef>
                <a:spcPts val="3155"/>
              </a:spcBef>
            </a:pPr>
            <a:r>
              <a:rPr sz="2400" spc="-390" dirty="0">
                <a:solidFill>
                  <a:srgbClr val="FFFFFF"/>
                </a:solidFill>
                <a:latin typeface="Verdana"/>
                <a:cs typeface="Verdana"/>
              </a:rPr>
              <a:t>Importez </a:t>
            </a:r>
            <a:r>
              <a:rPr sz="2400" spc="-300" dirty="0">
                <a:solidFill>
                  <a:srgbClr val="FFFFFF"/>
                </a:solidFill>
                <a:latin typeface="Verdana"/>
                <a:cs typeface="Verdana"/>
              </a:rPr>
              <a:t>l' </a:t>
            </a:r>
            <a:r>
              <a:rPr sz="2400" spc="-340" dirty="0">
                <a:solidFill>
                  <a:srgbClr val="FFFFFF"/>
                </a:solidFill>
                <a:latin typeface="Verdana"/>
                <a:cs typeface="Verdana"/>
              </a:rPr>
              <a:t>audio </a:t>
            </a:r>
            <a:r>
              <a:rPr sz="2400" spc="-430" dirty="0">
                <a:solidFill>
                  <a:srgbClr val="FFFFFF"/>
                </a:solidFill>
                <a:latin typeface="Verdana"/>
                <a:cs typeface="Verdana"/>
              </a:rPr>
              <a:t>que vous </a:t>
            </a:r>
            <a:r>
              <a:rPr sz="2400" spc="-400" dirty="0">
                <a:solidFill>
                  <a:srgbClr val="FFFFFF"/>
                </a:solidFill>
                <a:latin typeface="Verdana"/>
                <a:cs typeface="Verdana"/>
              </a:rPr>
              <a:t>avez </a:t>
            </a:r>
            <a:r>
              <a:rPr sz="2400" spc="-325" dirty="0">
                <a:solidFill>
                  <a:srgbClr val="FFFFFF"/>
                </a:solidFill>
                <a:latin typeface="Verdana"/>
                <a:cs typeface="Verdana"/>
              </a:rPr>
              <a:t>précédemment</a:t>
            </a:r>
            <a:r>
              <a:rPr sz="2400" spc="20" dirty="0">
                <a:solidFill>
                  <a:srgbClr val="FFFFFF"/>
                </a:solidFill>
                <a:latin typeface="Verdana"/>
                <a:cs typeface="Verdana"/>
              </a:rPr>
              <a:t> </a:t>
            </a:r>
            <a:r>
              <a:rPr sz="2400" spc="-345" dirty="0">
                <a:solidFill>
                  <a:srgbClr val="FFFFFF"/>
                </a:solidFill>
                <a:latin typeface="Verdana"/>
                <a:cs typeface="Verdana"/>
              </a:rPr>
              <a:t>enregistré.</a:t>
            </a:r>
            <a:endParaRPr sz="2400">
              <a:latin typeface="Verdana"/>
              <a:cs typeface="Verdana"/>
            </a:endParaRPr>
          </a:p>
          <a:p>
            <a:pPr marL="12700" marR="5080">
              <a:lnSpc>
                <a:spcPct val="221700"/>
              </a:lnSpc>
            </a:pPr>
            <a:r>
              <a:rPr sz="2400" spc="-325" dirty="0">
                <a:solidFill>
                  <a:srgbClr val="FFFFFF"/>
                </a:solidFill>
                <a:latin typeface="Verdana"/>
                <a:cs typeface="Verdana"/>
              </a:rPr>
              <a:t>Utilisez la première piste </a:t>
            </a:r>
            <a:r>
              <a:rPr sz="2400" spc="-459" dirty="0">
                <a:solidFill>
                  <a:srgbClr val="FFFFFF"/>
                </a:solidFill>
                <a:latin typeface="Verdana"/>
                <a:cs typeface="Verdana"/>
              </a:rPr>
              <a:t>pour </a:t>
            </a:r>
            <a:r>
              <a:rPr sz="2400" spc="-290" dirty="0">
                <a:solidFill>
                  <a:srgbClr val="FFFFFF"/>
                </a:solidFill>
                <a:latin typeface="Verdana"/>
                <a:cs typeface="Verdana"/>
              </a:rPr>
              <a:t>votre </a:t>
            </a:r>
            <a:r>
              <a:rPr sz="2400" spc="-405" dirty="0">
                <a:solidFill>
                  <a:srgbClr val="FFFFFF"/>
                </a:solidFill>
                <a:latin typeface="Verdana"/>
                <a:cs typeface="Verdana"/>
              </a:rPr>
              <a:t>piste </a:t>
            </a:r>
            <a:r>
              <a:rPr sz="2400" spc="-265" dirty="0">
                <a:solidFill>
                  <a:srgbClr val="FFFFFF"/>
                </a:solidFill>
                <a:latin typeface="Verdana"/>
                <a:cs typeface="Verdana"/>
              </a:rPr>
              <a:t>audio </a:t>
            </a:r>
            <a:r>
              <a:rPr sz="2400" spc="-340" dirty="0">
                <a:solidFill>
                  <a:srgbClr val="FFFFFF"/>
                </a:solidFill>
                <a:latin typeface="Verdana"/>
                <a:cs typeface="Verdana"/>
              </a:rPr>
              <a:t>principale </a:t>
            </a:r>
            <a:r>
              <a:rPr sz="2400" spc="-390" dirty="0">
                <a:solidFill>
                  <a:srgbClr val="FFFFFF"/>
                </a:solidFill>
                <a:latin typeface="Verdana"/>
                <a:cs typeface="Verdana"/>
              </a:rPr>
              <a:t>( </a:t>
            </a:r>
            <a:r>
              <a:rPr sz="2400" spc="-350" dirty="0">
                <a:solidFill>
                  <a:srgbClr val="FFFFFF"/>
                </a:solidFill>
                <a:latin typeface="Verdana"/>
                <a:cs typeface="Verdana"/>
              </a:rPr>
              <a:t>ex. </a:t>
            </a:r>
            <a:r>
              <a:rPr sz="2400" spc="-325" dirty="0">
                <a:solidFill>
                  <a:srgbClr val="FFFFFF"/>
                </a:solidFill>
                <a:latin typeface="Verdana"/>
                <a:cs typeface="Verdana"/>
              </a:rPr>
              <a:t>narration, </a:t>
            </a:r>
            <a:r>
              <a:rPr sz="2400" spc="-305" dirty="0">
                <a:solidFill>
                  <a:srgbClr val="FFFFFF"/>
                </a:solidFill>
                <a:latin typeface="Verdana"/>
                <a:cs typeface="Verdana"/>
              </a:rPr>
              <a:t>interview, </a:t>
            </a:r>
            <a:r>
              <a:rPr sz="2400" spc="-254" dirty="0">
                <a:solidFill>
                  <a:srgbClr val="FFFFFF"/>
                </a:solidFill>
                <a:latin typeface="Verdana"/>
                <a:cs typeface="Verdana"/>
              </a:rPr>
              <a:t>discussion) </a:t>
            </a:r>
            <a:r>
              <a:rPr sz="2400" spc="-245" dirty="0">
                <a:solidFill>
                  <a:srgbClr val="FFFFFF"/>
                </a:solidFill>
                <a:latin typeface="Verdana"/>
                <a:cs typeface="Verdana"/>
              </a:rPr>
              <a:t>Placez </a:t>
            </a:r>
            <a:r>
              <a:rPr sz="2400" spc="-300" dirty="0">
                <a:solidFill>
                  <a:srgbClr val="FFFFFF"/>
                </a:solidFill>
                <a:latin typeface="Verdana"/>
                <a:cs typeface="Verdana"/>
              </a:rPr>
              <a:t>le </a:t>
            </a:r>
            <a:r>
              <a:rPr sz="2400" spc="-305" dirty="0">
                <a:solidFill>
                  <a:srgbClr val="FFFFFF"/>
                </a:solidFill>
                <a:latin typeface="Verdana"/>
                <a:cs typeface="Verdana"/>
              </a:rPr>
              <a:t>matériel </a:t>
            </a:r>
            <a:r>
              <a:rPr sz="2400" spc="-340" dirty="0">
                <a:solidFill>
                  <a:srgbClr val="FFFFFF"/>
                </a:solidFill>
                <a:latin typeface="Verdana"/>
                <a:cs typeface="Verdana"/>
              </a:rPr>
              <a:t>audio </a:t>
            </a:r>
            <a:r>
              <a:rPr sz="2400" spc="-285" dirty="0">
                <a:solidFill>
                  <a:srgbClr val="FFFFFF"/>
                </a:solidFill>
                <a:latin typeface="Verdana"/>
                <a:cs typeface="Verdana"/>
              </a:rPr>
              <a:t>dans l' </a:t>
            </a:r>
            <a:r>
              <a:rPr sz="2400" spc="-325" dirty="0">
                <a:solidFill>
                  <a:srgbClr val="FFFFFF"/>
                </a:solidFill>
                <a:latin typeface="Verdana"/>
                <a:cs typeface="Verdana"/>
              </a:rPr>
              <a:t>ordre </a:t>
            </a:r>
            <a:r>
              <a:rPr sz="2400" spc="-350" dirty="0">
                <a:solidFill>
                  <a:srgbClr val="FFFFFF"/>
                </a:solidFill>
                <a:latin typeface="Verdana"/>
                <a:cs typeface="Verdana"/>
              </a:rPr>
              <a:t>(ex. </a:t>
            </a:r>
            <a:r>
              <a:rPr sz="2400" spc="-325" dirty="0">
                <a:solidFill>
                  <a:srgbClr val="FFFFFF"/>
                </a:solidFill>
                <a:latin typeface="Verdana"/>
                <a:cs typeface="Verdana"/>
              </a:rPr>
              <a:t>narration d' </a:t>
            </a:r>
            <a:r>
              <a:rPr sz="2400" spc="-280" dirty="0">
                <a:solidFill>
                  <a:srgbClr val="FFFFFF"/>
                </a:solidFill>
                <a:latin typeface="Verdana"/>
                <a:cs typeface="Verdana"/>
              </a:rPr>
              <a:t>introduction , </a:t>
            </a:r>
            <a:r>
              <a:rPr sz="2400" spc="-305" dirty="0">
                <a:solidFill>
                  <a:srgbClr val="FFFFFF"/>
                </a:solidFill>
                <a:latin typeface="Verdana"/>
                <a:cs typeface="Verdana"/>
              </a:rPr>
              <a:t>interview,</a:t>
            </a:r>
            <a:r>
              <a:rPr sz="2400" spc="-260" dirty="0">
                <a:solidFill>
                  <a:srgbClr val="FFFFFF"/>
                </a:solidFill>
                <a:latin typeface="Verdana"/>
                <a:cs typeface="Verdana"/>
              </a:rPr>
              <a:t> </a:t>
            </a:r>
            <a:r>
              <a:rPr sz="2400" spc="-330" dirty="0">
                <a:solidFill>
                  <a:srgbClr val="FFFFFF"/>
                </a:solidFill>
                <a:latin typeface="Verdana"/>
                <a:cs typeface="Verdana"/>
              </a:rPr>
              <a:t>sortie).</a:t>
            </a:r>
            <a:endParaRPr sz="2400">
              <a:latin typeface="Verdana"/>
              <a:cs typeface="Verdana"/>
            </a:endParaRPr>
          </a:p>
          <a:p>
            <a:pPr>
              <a:lnSpc>
                <a:spcPct val="100000"/>
              </a:lnSpc>
              <a:spcBef>
                <a:spcPts val="40"/>
              </a:spcBef>
            </a:pPr>
            <a:endParaRPr sz="2850">
              <a:latin typeface="Verdana"/>
              <a:cs typeface="Verdana"/>
            </a:endParaRPr>
          </a:p>
          <a:p>
            <a:pPr marL="12700">
              <a:lnSpc>
                <a:spcPct val="100000"/>
              </a:lnSpc>
              <a:spcBef>
                <a:spcPts val="5"/>
              </a:spcBef>
            </a:pPr>
            <a:r>
              <a:rPr sz="2400" spc="-365" dirty="0">
                <a:solidFill>
                  <a:srgbClr val="FFFFFF"/>
                </a:solidFill>
                <a:latin typeface="Verdana"/>
                <a:cs typeface="Verdana"/>
              </a:rPr>
              <a:t>Laissez </a:t>
            </a:r>
            <a:r>
              <a:rPr sz="2400" spc="-395" dirty="0">
                <a:solidFill>
                  <a:srgbClr val="FFFFFF"/>
                </a:solidFill>
                <a:latin typeface="Verdana"/>
                <a:cs typeface="Verdana"/>
              </a:rPr>
              <a:t>une </a:t>
            </a:r>
            <a:r>
              <a:rPr sz="2400" spc="-265" dirty="0">
                <a:solidFill>
                  <a:srgbClr val="FFFFFF"/>
                </a:solidFill>
                <a:latin typeface="Verdana"/>
                <a:cs typeface="Verdana"/>
              </a:rPr>
              <a:t>piste </a:t>
            </a:r>
            <a:r>
              <a:rPr sz="2400" spc="-400" dirty="0">
                <a:solidFill>
                  <a:srgbClr val="FFFFFF"/>
                </a:solidFill>
                <a:latin typeface="Verdana"/>
                <a:cs typeface="Verdana"/>
              </a:rPr>
              <a:t>vide </a:t>
            </a:r>
            <a:r>
              <a:rPr sz="2400" spc="-365" dirty="0">
                <a:solidFill>
                  <a:srgbClr val="FFFFFF"/>
                </a:solidFill>
                <a:latin typeface="Verdana"/>
                <a:cs typeface="Verdana"/>
              </a:rPr>
              <a:t>en dessous </a:t>
            </a:r>
            <a:r>
              <a:rPr sz="2400" spc="-290" dirty="0">
                <a:solidFill>
                  <a:srgbClr val="FFFFFF"/>
                </a:solidFill>
                <a:latin typeface="Verdana"/>
                <a:cs typeface="Verdana"/>
              </a:rPr>
              <a:t>pour</a:t>
            </a:r>
            <a:r>
              <a:rPr sz="2400" spc="10" dirty="0">
                <a:solidFill>
                  <a:srgbClr val="FFFFFF"/>
                </a:solidFill>
                <a:latin typeface="Verdana"/>
                <a:cs typeface="Verdana"/>
              </a:rPr>
              <a:t> </a:t>
            </a:r>
            <a:r>
              <a:rPr sz="2400" spc="-285" dirty="0">
                <a:solidFill>
                  <a:srgbClr val="FFFFFF"/>
                </a:solidFill>
                <a:latin typeface="Verdana"/>
                <a:cs typeface="Verdana"/>
              </a:rPr>
              <a:t>montage</a:t>
            </a:r>
            <a:endParaRPr sz="2400">
              <a:latin typeface="Verdana"/>
              <a:cs typeface="Verdana"/>
            </a:endParaRPr>
          </a:p>
          <a:p>
            <a:pPr>
              <a:lnSpc>
                <a:spcPct val="100000"/>
              </a:lnSpc>
              <a:spcBef>
                <a:spcPts val="40"/>
              </a:spcBef>
            </a:pPr>
            <a:endParaRPr sz="2850">
              <a:latin typeface="Verdana"/>
              <a:cs typeface="Verdana"/>
            </a:endParaRPr>
          </a:p>
          <a:p>
            <a:pPr marL="12700">
              <a:lnSpc>
                <a:spcPct val="100000"/>
              </a:lnSpc>
            </a:pPr>
            <a:r>
              <a:rPr sz="2400" spc="-445" dirty="0">
                <a:solidFill>
                  <a:srgbClr val="FFFFFF"/>
                </a:solidFill>
                <a:latin typeface="Verdana"/>
                <a:cs typeface="Verdana"/>
              </a:rPr>
              <a:t>Ajoutez </a:t>
            </a:r>
            <a:r>
              <a:rPr sz="2400" spc="-310" dirty="0">
                <a:solidFill>
                  <a:srgbClr val="FFFFFF"/>
                </a:solidFill>
                <a:latin typeface="Verdana"/>
                <a:cs typeface="Verdana"/>
              </a:rPr>
              <a:t>de la musique, des </a:t>
            </a:r>
            <a:r>
              <a:rPr sz="2400" spc="-204" dirty="0">
                <a:solidFill>
                  <a:srgbClr val="FFFFFF"/>
                </a:solidFill>
                <a:latin typeface="Verdana"/>
                <a:cs typeface="Verdana"/>
              </a:rPr>
              <a:t>effets </a:t>
            </a:r>
            <a:r>
              <a:rPr sz="2400" spc="-360" dirty="0">
                <a:solidFill>
                  <a:srgbClr val="FFFFFF"/>
                </a:solidFill>
                <a:latin typeface="Verdana"/>
                <a:cs typeface="Verdana"/>
              </a:rPr>
              <a:t>sonores </a:t>
            </a:r>
            <a:r>
              <a:rPr sz="2400" spc="-355" dirty="0">
                <a:solidFill>
                  <a:srgbClr val="FFFFFF"/>
                </a:solidFill>
                <a:latin typeface="Verdana"/>
                <a:cs typeface="Verdana"/>
              </a:rPr>
              <a:t>ou </a:t>
            </a:r>
            <a:r>
              <a:rPr sz="2400" spc="-340" dirty="0">
                <a:solidFill>
                  <a:srgbClr val="FFFFFF"/>
                </a:solidFill>
                <a:latin typeface="Verdana"/>
                <a:cs typeface="Verdana"/>
              </a:rPr>
              <a:t>de l'audio secondaire </a:t>
            </a:r>
            <a:r>
              <a:rPr sz="2400" spc="-260" dirty="0">
                <a:solidFill>
                  <a:srgbClr val="FFFFFF"/>
                </a:solidFill>
                <a:latin typeface="Verdana"/>
                <a:cs typeface="Verdana"/>
              </a:rPr>
              <a:t>plus tard </a:t>
            </a:r>
            <a:r>
              <a:rPr sz="2400" spc="-285" dirty="0">
                <a:solidFill>
                  <a:srgbClr val="FFFFFF"/>
                </a:solidFill>
                <a:latin typeface="Verdana"/>
                <a:cs typeface="Verdana"/>
              </a:rPr>
              <a:t>dans </a:t>
            </a:r>
            <a:r>
              <a:rPr sz="2400" spc="-300" dirty="0">
                <a:solidFill>
                  <a:srgbClr val="FFFFFF"/>
                </a:solidFill>
                <a:latin typeface="Verdana"/>
                <a:cs typeface="Verdana"/>
              </a:rPr>
              <a:t>le </a:t>
            </a:r>
            <a:r>
              <a:rPr sz="2400" spc="-285" dirty="0">
                <a:solidFill>
                  <a:srgbClr val="FFFFFF"/>
                </a:solidFill>
                <a:latin typeface="Verdana"/>
                <a:cs typeface="Verdana"/>
              </a:rPr>
              <a:t>montage</a:t>
            </a:r>
            <a:r>
              <a:rPr sz="2400" spc="-509" dirty="0">
                <a:solidFill>
                  <a:srgbClr val="FFFFFF"/>
                </a:solidFill>
                <a:latin typeface="Verdana"/>
                <a:cs typeface="Verdana"/>
              </a:rPr>
              <a:t> </a:t>
            </a:r>
            <a:r>
              <a:rPr sz="2400" spc="-275" dirty="0">
                <a:solidFill>
                  <a:srgbClr val="FFFFFF"/>
                </a:solidFill>
                <a:latin typeface="Verdana"/>
                <a:cs typeface="Verdana"/>
              </a:rPr>
              <a:t>traiter</a:t>
            </a:r>
            <a:endParaRPr sz="2400">
              <a:latin typeface="Verdana"/>
              <a:cs typeface="Verdana"/>
            </a:endParaRPr>
          </a:p>
        </p:txBody>
      </p:sp>
      <p:grpSp>
        <p:nvGrpSpPr>
          <p:cNvPr id="6" name="object 6"/>
          <p:cNvGrpSpPr/>
          <p:nvPr/>
        </p:nvGrpSpPr>
        <p:grpSpPr>
          <a:xfrm>
            <a:off x="120142" y="109472"/>
            <a:ext cx="11951970" cy="6639559"/>
            <a:chOff x="120142" y="109472"/>
            <a:chExt cx="11951970" cy="6639559"/>
          </a:xfrm>
        </p:grpSpPr>
        <p:sp>
          <p:nvSpPr>
            <p:cNvPr id="7" name="object 7"/>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700">
              <a:solidFill>
                <a:srgbClr val="EC7C30"/>
              </a:solidFill>
            </a:ln>
          </p:spPr>
          <p:txBody>
            <a:bodyPr wrap="square" lIns="0" tIns="0" rIns="0" bIns="0" rtlCol="0"/>
            <a:lstStyle/>
            <a:p>
              <a:endParaRPr/>
            </a:p>
          </p:txBody>
        </p:sp>
        <p:sp>
          <p:nvSpPr>
            <p:cNvPr id="8" name="object 8"/>
            <p:cNvSpPr/>
            <p:nvPr/>
          </p:nvSpPr>
          <p:spPr>
            <a:xfrm>
              <a:off x="11375135" y="152399"/>
              <a:ext cx="461772" cy="708660"/>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894994" y="270763"/>
            <a:ext cx="4593590" cy="1301750"/>
          </a:xfrm>
          <a:prstGeom prst="rect">
            <a:avLst/>
          </a:prstGeom>
        </p:spPr>
        <p:txBody>
          <a:bodyPr vert="horz" wrap="square" lIns="0" tIns="88265" rIns="0" bIns="0" rtlCol="0">
            <a:spAutoFit/>
          </a:bodyPr>
          <a:lstStyle/>
          <a:p>
            <a:pPr marL="12700" marR="5080">
              <a:lnSpc>
                <a:spcPts val="4760"/>
              </a:lnSpc>
              <a:spcBef>
                <a:spcPts val="695"/>
              </a:spcBef>
            </a:pPr>
            <a:r>
              <a:rPr spc="-750" dirty="0"/>
              <a:t>Comment </a:t>
            </a:r>
            <a:r>
              <a:rPr spc="-459" dirty="0"/>
              <a:t>éditer </a:t>
            </a:r>
            <a:r>
              <a:rPr spc="-445" dirty="0"/>
              <a:t>des </a:t>
            </a:r>
            <a:r>
              <a:rPr spc="-484" dirty="0"/>
              <a:t>podcasts </a:t>
            </a:r>
            <a:r>
              <a:rPr spc="-515" dirty="0"/>
              <a:t>dans</a:t>
            </a:r>
            <a:r>
              <a:rPr spc="-545" dirty="0"/>
              <a:t> </a:t>
            </a:r>
            <a:r>
              <a:rPr spc="-595" dirty="0"/>
              <a:t>Audace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869086" y="310083"/>
            <a:ext cx="4594860" cy="1302385"/>
          </a:xfrm>
          <a:prstGeom prst="rect">
            <a:avLst/>
          </a:prstGeom>
        </p:spPr>
        <p:txBody>
          <a:bodyPr vert="horz" wrap="square" lIns="0" tIns="87630" rIns="0" bIns="0" rtlCol="0">
            <a:spAutoFit/>
          </a:bodyPr>
          <a:lstStyle/>
          <a:p>
            <a:pPr marL="12700" marR="5080">
              <a:lnSpc>
                <a:spcPts val="4770"/>
              </a:lnSpc>
              <a:spcBef>
                <a:spcPts val="690"/>
              </a:spcBef>
            </a:pPr>
            <a:r>
              <a:rPr spc="-750" dirty="0"/>
              <a:t>Comment </a:t>
            </a:r>
            <a:r>
              <a:rPr spc="-455" dirty="0"/>
              <a:t>éditer </a:t>
            </a:r>
            <a:r>
              <a:rPr spc="-440" dirty="0"/>
              <a:t>des </a:t>
            </a:r>
            <a:r>
              <a:rPr spc="-484" dirty="0"/>
              <a:t>podcasts </a:t>
            </a:r>
            <a:r>
              <a:rPr spc="-515" dirty="0"/>
              <a:t>dans</a:t>
            </a:r>
            <a:r>
              <a:rPr spc="-545" dirty="0"/>
              <a:t> </a:t>
            </a:r>
            <a:r>
              <a:rPr spc="-595" dirty="0"/>
              <a:t>Audace</a:t>
            </a:r>
          </a:p>
        </p:txBody>
      </p:sp>
      <p:sp>
        <p:nvSpPr>
          <p:cNvPr id="6" name="object 6"/>
          <p:cNvSpPr txBox="1"/>
          <p:nvPr/>
        </p:nvSpPr>
        <p:spPr>
          <a:xfrm>
            <a:off x="869086" y="1617090"/>
            <a:ext cx="9229725" cy="4885055"/>
          </a:xfrm>
          <a:prstGeom prst="rect">
            <a:avLst/>
          </a:prstGeom>
        </p:spPr>
        <p:txBody>
          <a:bodyPr vert="horz" wrap="square" lIns="0" tIns="12700" rIns="0" bIns="0" rtlCol="0">
            <a:spAutoFit/>
          </a:bodyPr>
          <a:lstStyle/>
          <a:p>
            <a:pPr marL="12700">
              <a:lnSpc>
                <a:spcPct val="100000"/>
              </a:lnSpc>
              <a:spcBef>
                <a:spcPts val="100"/>
              </a:spcBef>
            </a:pPr>
            <a:r>
              <a:rPr sz="3600" spc="-540" dirty="0">
                <a:solidFill>
                  <a:srgbClr val="1E4E79"/>
                </a:solidFill>
                <a:latin typeface="Verdana"/>
                <a:cs typeface="Verdana"/>
              </a:rPr>
              <a:t>Retouches</a:t>
            </a:r>
            <a:endParaRPr sz="3600">
              <a:latin typeface="Verdana"/>
              <a:cs typeface="Verdana"/>
            </a:endParaRPr>
          </a:p>
          <a:p>
            <a:pPr marL="70485">
              <a:lnSpc>
                <a:spcPct val="100000"/>
              </a:lnSpc>
              <a:spcBef>
                <a:spcPts val="2940"/>
              </a:spcBef>
            </a:pPr>
            <a:r>
              <a:rPr sz="2400" spc="-245" dirty="0">
                <a:solidFill>
                  <a:srgbClr val="FFFFFF"/>
                </a:solidFill>
                <a:latin typeface="Verdana"/>
                <a:cs typeface="Verdana"/>
              </a:rPr>
              <a:t>Ré </a:t>
            </a:r>
            <a:r>
              <a:rPr sz="2400" spc="-265" dirty="0">
                <a:solidFill>
                  <a:srgbClr val="FFFFFF"/>
                </a:solidFill>
                <a:latin typeface="Verdana"/>
                <a:cs typeface="Verdana"/>
              </a:rPr>
              <a:t>)écouter </a:t>
            </a:r>
            <a:r>
              <a:rPr sz="2400" spc="-405" dirty="0">
                <a:solidFill>
                  <a:srgbClr val="FFFFFF"/>
                </a:solidFill>
                <a:latin typeface="Verdana"/>
                <a:cs typeface="Verdana"/>
              </a:rPr>
              <a:t>votre </a:t>
            </a:r>
            <a:r>
              <a:rPr sz="2400" spc="-305" dirty="0">
                <a:solidFill>
                  <a:srgbClr val="FFFFFF"/>
                </a:solidFill>
                <a:latin typeface="Verdana"/>
                <a:cs typeface="Verdana"/>
              </a:rPr>
              <a:t>matériel</a:t>
            </a:r>
            <a:endParaRPr sz="2400">
              <a:latin typeface="Verdana"/>
              <a:cs typeface="Verdana"/>
            </a:endParaRPr>
          </a:p>
          <a:p>
            <a:pPr>
              <a:lnSpc>
                <a:spcPct val="100000"/>
              </a:lnSpc>
              <a:spcBef>
                <a:spcPts val="50"/>
              </a:spcBef>
            </a:pPr>
            <a:endParaRPr sz="3100">
              <a:latin typeface="Verdana"/>
              <a:cs typeface="Verdana"/>
            </a:endParaRPr>
          </a:p>
          <a:p>
            <a:pPr marL="70485" marR="5080">
              <a:lnSpc>
                <a:spcPts val="2590"/>
              </a:lnSpc>
              <a:spcBef>
                <a:spcPts val="5"/>
              </a:spcBef>
            </a:pPr>
            <a:r>
              <a:rPr sz="2400" spc="-325" dirty="0">
                <a:solidFill>
                  <a:srgbClr val="FFFFFF"/>
                </a:solidFill>
                <a:latin typeface="Verdana"/>
                <a:cs typeface="Verdana"/>
              </a:rPr>
              <a:t>Décidez </a:t>
            </a:r>
            <a:r>
              <a:rPr sz="2400" spc="-365" dirty="0">
                <a:solidFill>
                  <a:srgbClr val="FFFFFF"/>
                </a:solidFill>
                <a:latin typeface="Verdana"/>
                <a:cs typeface="Verdana"/>
              </a:rPr>
              <a:t>quelles </a:t>
            </a:r>
            <a:endParaRPr sz="2400">
              <a:latin typeface="Verdana"/>
              <a:cs typeface="Verdana"/>
            </a:endParaRPr>
          </a:p>
          <a:p>
            <a:pPr marL="70485" marR="2627630">
              <a:lnSpc>
                <a:spcPts val="6380"/>
              </a:lnSpc>
              <a:spcBef>
                <a:spcPts val="775"/>
              </a:spcBef>
            </a:pPr>
            <a:r>
              <a:rPr sz="2400" spc="-325" dirty="0">
                <a:solidFill>
                  <a:srgbClr val="FFFFFF"/>
                </a:solidFill>
                <a:latin typeface="Verdana"/>
                <a:cs typeface="Verdana"/>
              </a:rPr>
              <a:t>Utilisez </a:t>
            </a:r>
            <a:r>
              <a:rPr sz="2400" spc="-300" dirty="0">
                <a:solidFill>
                  <a:srgbClr val="FFFFFF"/>
                </a:solidFill>
                <a:latin typeface="Verdana"/>
                <a:cs typeface="Verdana"/>
              </a:rPr>
              <a:t>l' </a:t>
            </a:r>
            <a:r>
              <a:rPr sz="2400" spc="-250" dirty="0">
                <a:solidFill>
                  <a:srgbClr val="FFFFFF"/>
                </a:solidFill>
                <a:latin typeface="Verdana"/>
                <a:cs typeface="Verdana"/>
              </a:rPr>
              <a:t>outil de </a:t>
            </a:r>
            <a:r>
              <a:rPr sz="2400" spc="-310" dirty="0">
                <a:solidFill>
                  <a:srgbClr val="FFFFFF"/>
                </a:solidFill>
                <a:latin typeface="Verdana"/>
                <a:cs typeface="Verdana"/>
              </a:rPr>
              <a:t>réduction du </a:t>
            </a:r>
            <a:r>
              <a:rPr sz="2400" spc="-290" dirty="0">
                <a:solidFill>
                  <a:srgbClr val="FFFFFF"/>
                </a:solidFill>
                <a:latin typeface="Verdana"/>
                <a:cs typeface="Verdana"/>
              </a:rPr>
              <a:t>bruit </a:t>
            </a:r>
            <a:r>
              <a:rPr sz="2400" spc="-245" dirty="0">
                <a:solidFill>
                  <a:srgbClr val="FFFFFF"/>
                </a:solidFill>
                <a:latin typeface="Verdana"/>
                <a:cs typeface="Verdana"/>
              </a:rPr>
              <a:t>pour </a:t>
            </a:r>
            <a:r>
              <a:rPr sz="2400" spc="-415" dirty="0">
                <a:solidFill>
                  <a:srgbClr val="FFFFFF"/>
                </a:solidFill>
                <a:latin typeface="Verdana"/>
                <a:cs typeface="Verdana"/>
              </a:rPr>
              <a:t>supprimer les </a:t>
            </a:r>
            <a:r>
              <a:rPr sz="2400" spc="-265" dirty="0">
                <a:solidFill>
                  <a:srgbClr val="FFFFFF"/>
                </a:solidFill>
                <a:latin typeface="Verdana"/>
                <a:cs typeface="Verdana"/>
              </a:rPr>
              <a:t>bruits </a:t>
            </a:r>
            <a:r>
              <a:rPr sz="2400" spc="-365" dirty="0">
                <a:solidFill>
                  <a:srgbClr val="FFFFFF"/>
                </a:solidFill>
                <a:latin typeface="Verdana"/>
                <a:cs typeface="Verdana"/>
              </a:rPr>
              <a:t>indésirables </a:t>
            </a:r>
            <a:r>
              <a:rPr sz="2400" spc="-305" dirty="0">
                <a:solidFill>
                  <a:srgbClr val="FFFFFF"/>
                </a:solidFill>
                <a:latin typeface="Verdana"/>
                <a:cs typeface="Verdana"/>
              </a:rPr>
              <a:t>Supprimer les bruits </a:t>
            </a:r>
            <a:r>
              <a:rPr sz="2400" spc="-365" dirty="0">
                <a:solidFill>
                  <a:srgbClr val="FFFFFF"/>
                </a:solidFill>
                <a:latin typeface="Verdana"/>
                <a:cs typeface="Verdana"/>
              </a:rPr>
              <a:t>indésirables</a:t>
            </a:r>
            <a:r>
              <a:rPr sz="2400" spc="-335" dirty="0">
                <a:solidFill>
                  <a:srgbClr val="FFFFFF"/>
                </a:solidFill>
                <a:latin typeface="Verdana"/>
                <a:cs typeface="Verdana"/>
              </a:rPr>
              <a:t> </a:t>
            </a:r>
            <a:r>
              <a:rPr sz="2400" spc="-305" dirty="0">
                <a:solidFill>
                  <a:srgbClr val="FFFFFF"/>
                </a:solidFill>
                <a:latin typeface="Verdana"/>
                <a:cs typeface="Verdana"/>
              </a:rPr>
              <a:t>Matériel</a:t>
            </a:r>
            <a:endParaRPr sz="2400">
              <a:latin typeface="Verdana"/>
              <a:cs typeface="Verdana"/>
            </a:endParaRPr>
          </a:p>
          <a:p>
            <a:pPr>
              <a:lnSpc>
                <a:spcPct val="100000"/>
              </a:lnSpc>
              <a:spcBef>
                <a:spcPts val="30"/>
              </a:spcBef>
            </a:pPr>
            <a:endParaRPr sz="2200">
              <a:latin typeface="Verdana"/>
              <a:cs typeface="Verdana"/>
            </a:endParaRPr>
          </a:p>
          <a:p>
            <a:pPr marL="70485">
              <a:lnSpc>
                <a:spcPct val="100000"/>
              </a:lnSpc>
            </a:pPr>
            <a:r>
              <a:rPr sz="2400" spc="-405" dirty="0">
                <a:solidFill>
                  <a:srgbClr val="FFFFFF"/>
                </a:solidFill>
                <a:latin typeface="Verdana"/>
                <a:cs typeface="Verdana"/>
              </a:rPr>
              <a:t>Déplacez </a:t>
            </a:r>
            <a:r>
              <a:rPr sz="2400" spc="-350" dirty="0">
                <a:solidFill>
                  <a:srgbClr val="FFFFFF"/>
                </a:solidFill>
                <a:latin typeface="Verdana"/>
                <a:cs typeface="Verdana"/>
              </a:rPr>
              <a:t>tout </a:t>
            </a:r>
            <a:r>
              <a:rPr sz="2400" spc="-265" dirty="0">
                <a:solidFill>
                  <a:srgbClr val="FFFFFF"/>
                </a:solidFill>
                <a:latin typeface="Verdana"/>
                <a:cs typeface="Verdana"/>
              </a:rPr>
              <a:t>vers </a:t>
            </a:r>
            <a:r>
              <a:rPr sz="2400" spc="-300" dirty="0">
                <a:solidFill>
                  <a:srgbClr val="FFFFFF"/>
                </a:solidFill>
                <a:latin typeface="Verdana"/>
                <a:cs typeface="Verdana"/>
              </a:rPr>
              <a:t>la </a:t>
            </a:r>
            <a:r>
              <a:rPr sz="2400" spc="-290" dirty="0">
                <a:solidFill>
                  <a:srgbClr val="FFFFFF"/>
                </a:solidFill>
                <a:latin typeface="Verdana"/>
                <a:cs typeface="Verdana"/>
              </a:rPr>
              <a:t>droite</a:t>
            </a:r>
            <a:r>
              <a:rPr sz="2400" spc="-165" dirty="0">
                <a:solidFill>
                  <a:srgbClr val="FFFFFF"/>
                </a:solidFill>
                <a:latin typeface="Verdana"/>
                <a:cs typeface="Verdana"/>
              </a:rPr>
              <a:t> </a:t>
            </a:r>
            <a:r>
              <a:rPr sz="2400" spc="-365" dirty="0">
                <a:solidFill>
                  <a:srgbClr val="FFFFFF"/>
                </a:solidFill>
                <a:latin typeface="Verdana"/>
                <a:cs typeface="Verdana"/>
              </a:rPr>
              <a:t>ordre</a:t>
            </a:r>
            <a:endParaRPr sz="2400">
              <a:latin typeface="Verdana"/>
              <a:cs typeface="Verdana"/>
            </a:endParaRPr>
          </a:p>
        </p:txBody>
      </p:sp>
      <p:grpSp>
        <p:nvGrpSpPr>
          <p:cNvPr id="7" name="object 7"/>
          <p:cNvGrpSpPr/>
          <p:nvPr/>
        </p:nvGrpSpPr>
        <p:grpSpPr>
          <a:xfrm>
            <a:off x="120142" y="109472"/>
            <a:ext cx="11951970" cy="6639559"/>
            <a:chOff x="120142" y="109472"/>
            <a:chExt cx="11951970" cy="6639559"/>
          </a:xfrm>
        </p:grpSpPr>
        <p:sp>
          <p:nvSpPr>
            <p:cNvPr id="8" name="object 8"/>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700">
              <a:solidFill>
                <a:srgbClr val="EC7C30"/>
              </a:solidFill>
            </a:ln>
          </p:spPr>
          <p:txBody>
            <a:bodyPr wrap="square" lIns="0" tIns="0" rIns="0" bIns="0" rtlCol="0"/>
            <a:lstStyle/>
            <a:p>
              <a:endParaRPr/>
            </a:p>
          </p:txBody>
        </p:sp>
        <p:sp>
          <p:nvSpPr>
            <p:cNvPr id="9" name="object 9"/>
            <p:cNvSpPr/>
            <p:nvPr/>
          </p:nvSpPr>
          <p:spPr>
            <a:xfrm>
              <a:off x="11375135" y="152399"/>
              <a:ext cx="461772" cy="70866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83818"/>
              <a:ext cx="12191999" cy="677417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790448" y="247014"/>
            <a:ext cx="4593590" cy="1300480"/>
          </a:xfrm>
          <a:prstGeom prst="rect">
            <a:avLst/>
          </a:prstGeom>
        </p:spPr>
        <p:txBody>
          <a:bodyPr vert="horz" wrap="square" lIns="0" tIns="88900" rIns="0" bIns="0" rtlCol="0">
            <a:spAutoFit/>
          </a:bodyPr>
          <a:lstStyle/>
          <a:p>
            <a:pPr marL="12700" marR="5080">
              <a:lnSpc>
                <a:spcPts val="4750"/>
              </a:lnSpc>
              <a:spcBef>
                <a:spcPts val="700"/>
              </a:spcBef>
            </a:pPr>
            <a:r>
              <a:rPr spc="-750" dirty="0"/>
              <a:t>Comment </a:t>
            </a:r>
            <a:r>
              <a:rPr spc="-459" dirty="0"/>
              <a:t>éditer </a:t>
            </a:r>
            <a:r>
              <a:rPr spc="-445" dirty="0"/>
              <a:t>des </a:t>
            </a:r>
            <a:r>
              <a:rPr spc="-484" dirty="0"/>
              <a:t>podcasts </a:t>
            </a:r>
            <a:r>
              <a:rPr spc="-515" dirty="0"/>
              <a:t>dans</a:t>
            </a:r>
            <a:r>
              <a:rPr spc="-545" dirty="0"/>
              <a:t> </a:t>
            </a:r>
            <a:r>
              <a:rPr spc="-595" dirty="0"/>
              <a:t>Audace</a:t>
            </a:r>
          </a:p>
        </p:txBody>
      </p:sp>
      <p:sp>
        <p:nvSpPr>
          <p:cNvPr id="7" name="object 7"/>
          <p:cNvSpPr txBox="1"/>
          <p:nvPr/>
        </p:nvSpPr>
        <p:spPr>
          <a:xfrm>
            <a:off x="790448" y="1644777"/>
            <a:ext cx="9112885" cy="4795520"/>
          </a:xfrm>
          <a:prstGeom prst="rect">
            <a:avLst/>
          </a:prstGeom>
        </p:spPr>
        <p:txBody>
          <a:bodyPr vert="horz" wrap="square" lIns="0" tIns="12700" rIns="0" bIns="0" rtlCol="0">
            <a:spAutoFit/>
          </a:bodyPr>
          <a:lstStyle/>
          <a:p>
            <a:pPr marL="12700">
              <a:lnSpc>
                <a:spcPct val="100000"/>
              </a:lnSpc>
              <a:spcBef>
                <a:spcPts val="100"/>
              </a:spcBef>
            </a:pPr>
            <a:r>
              <a:rPr sz="3600" spc="-655" dirty="0">
                <a:solidFill>
                  <a:srgbClr val="1E4E79"/>
                </a:solidFill>
                <a:latin typeface="Verdana"/>
                <a:cs typeface="Verdana"/>
              </a:rPr>
              <a:t>Améliorer </a:t>
            </a:r>
            <a:r>
              <a:rPr sz="3600" spc="-509" dirty="0">
                <a:solidFill>
                  <a:srgbClr val="1E4E79"/>
                </a:solidFill>
                <a:latin typeface="Verdana"/>
                <a:cs typeface="Verdana"/>
              </a:rPr>
              <a:t>le son</a:t>
            </a:r>
            <a:r>
              <a:rPr sz="3600" spc="-825" dirty="0">
                <a:solidFill>
                  <a:srgbClr val="1E4E79"/>
                </a:solidFill>
                <a:latin typeface="Verdana"/>
                <a:cs typeface="Verdana"/>
              </a:rPr>
              <a:t> </a:t>
            </a:r>
            <a:r>
              <a:rPr sz="3600" spc="-445" dirty="0">
                <a:solidFill>
                  <a:srgbClr val="1E4E79"/>
                </a:solidFill>
                <a:latin typeface="Verdana"/>
                <a:cs typeface="Verdana"/>
              </a:rPr>
              <a:t>qualité</a:t>
            </a:r>
            <a:endParaRPr sz="3600">
              <a:latin typeface="Verdana"/>
              <a:cs typeface="Verdana"/>
            </a:endParaRPr>
          </a:p>
          <a:p>
            <a:pPr marL="126364" marR="3264535">
              <a:lnSpc>
                <a:spcPct val="230100"/>
              </a:lnSpc>
              <a:spcBef>
                <a:spcPts val="110"/>
              </a:spcBef>
            </a:pPr>
            <a:r>
              <a:rPr sz="2000" spc="-270" dirty="0">
                <a:solidFill>
                  <a:srgbClr val="FFFFFF"/>
                </a:solidFill>
                <a:latin typeface="Verdana"/>
                <a:cs typeface="Verdana"/>
              </a:rPr>
              <a:t>Normalisez </a:t>
            </a:r>
            <a:r>
              <a:rPr sz="2000" spc="-245" dirty="0">
                <a:solidFill>
                  <a:srgbClr val="FFFFFF"/>
                </a:solidFill>
                <a:latin typeface="Verdana"/>
                <a:cs typeface="Verdana"/>
              </a:rPr>
              <a:t>les </a:t>
            </a:r>
            <a:r>
              <a:rPr sz="2000" spc="-225" dirty="0">
                <a:solidFill>
                  <a:srgbClr val="FFFFFF"/>
                </a:solidFill>
                <a:latin typeface="Verdana"/>
                <a:cs typeface="Verdana"/>
              </a:rPr>
              <a:t>niveaux, </a:t>
            </a:r>
            <a:r>
              <a:rPr sz="2000" spc="-254" dirty="0">
                <a:solidFill>
                  <a:srgbClr val="FFFFFF"/>
                </a:solidFill>
                <a:latin typeface="Verdana"/>
                <a:cs typeface="Verdana"/>
              </a:rPr>
              <a:t>en choisissant </a:t>
            </a:r>
            <a:r>
              <a:rPr sz="2000" spc="-290" dirty="0">
                <a:solidFill>
                  <a:srgbClr val="FFFFFF"/>
                </a:solidFill>
                <a:latin typeface="Verdana"/>
                <a:cs typeface="Verdana"/>
              </a:rPr>
              <a:t>-2,0 </a:t>
            </a:r>
            <a:r>
              <a:rPr sz="2000" spc="-240" dirty="0">
                <a:solidFill>
                  <a:srgbClr val="FFFFFF"/>
                </a:solidFill>
                <a:latin typeface="Verdana"/>
                <a:cs typeface="Verdana"/>
              </a:rPr>
              <a:t>pour </a:t>
            </a:r>
            <a:r>
              <a:rPr sz="2000" spc="-340" dirty="0">
                <a:solidFill>
                  <a:srgbClr val="FFFFFF"/>
                </a:solidFill>
                <a:latin typeface="Verdana"/>
                <a:cs typeface="Verdana"/>
              </a:rPr>
              <a:t>votre </a:t>
            </a:r>
            <a:r>
              <a:rPr sz="2000" spc="-275" dirty="0">
                <a:solidFill>
                  <a:srgbClr val="FFFFFF"/>
                </a:solidFill>
                <a:latin typeface="Verdana"/>
                <a:cs typeface="Verdana"/>
              </a:rPr>
              <a:t>amplitude de </a:t>
            </a:r>
            <a:r>
              <a:rPr sz="2000" spc="-300" dirty="0">
                <a:solidFill>
                  <a:srgbClr val="FFFFFF"/>
                </a:solidFill>
                <a:latin typeface="Verdana"/>
                <a:cs typeface="Verdana"/>
              </a:rPr>
              <a:t>crête </a:t>
            </a:r>
            <a:r>
              <a:rPr sz="2000" spc="-295" dirty="0">
                <a:solidFill>
                  <a:srgbClr val="FFFFFF"/>
                </a:solidFill>
                <a:latin typeface="Verdana"/>
                <a:cs typeface="Verdana"/>
              </a:rPr>
              <a:t>Amplifiez </a:t>
            </a:r>
            <a:r>
              <a:rPr sz="2000" spc="-355" dirty="0">
                <a:solidFill>
                  <a:srgbClr val="FFFFFF"/>
                </a:solidFill>
                <a:latin typeface="Verdana"/>
                <a:cs typeface="Verdana"/>
              </a:rPr>
              <a:t>toutes les </a:t>
            </a:r>
            <a:r>
              <a:rPr sz="2000" spc="-260" dirty="0">
                <a:solidFill>
                  <a:srgbClr val="FFFFFF"/>
                </a:solidFill>
                <a:latin typeface="Verdana"/>
                <a:cs typeface="Verdana"/>
              </a:rPr>
              <a:t>zones </a:t>
            </a:r>
            <a:r>
              <a:rPr sz="2000" spc="-215" dirty="0">
                <a:solidFill>
                  <a:srgbClr val="FFFFFF"/>
                </a:solidFill>
                <a:latin typeface="Verdana"/>
                <a:cs typeface="Verdana"/>
              </a:rPr>
              <a:t>qui </a:t>
            </a:r>
            <a:r>
              <a:rPr sz="2000" spc="-315" dirty="0">
                <a:solidFill>
                  <a:srgbClr val="FFFFFF"/>
                </a:solidFill>
                <a:latin typeface="Verdana"/>
                <a:cs typeface="Verdana"/>
              </a:rPr>
              <a:t>restent </a:t>
            </a:r>
            <a:r>
              <a:rPr sz="2000" spc="-240" dirty="0">
                <a:solidFill>
                  <a:srgbClr val="FFFFFF"/>
                </a:solidFill>
                <a:latin typeface="Verdana"/>
                <a:cs typeface="Verdana"/>
              </a:rPr>
              <a:t>trop</a:t>
            </a:r>
            <a:r>
              <a:rPr sz="2000" spc="-20" dirty="0">
                <a:solidFill>
                  <a:srgbClr val="FFFFFF"/>
                </a:solidFill>
                <a:latin typeface="Verdana"/>
                <a:cs typeface="Verdana"/>
              </a:rPr>
              <a:t> </a:t>
            </a:r>
            <a:r>
              <a:rPr sz="2000" spc="-240" dirty="0">
                <a:solidFill>
                  <a:srgbClr val="FFFFFF"/>
                </a:solidFill>
                <a:latin typeface="Verdana"/>
                <a:cs typeface="Verdana"/>
              </a:rPr>
              <a:t>calme</a:t>
            </a:r>
            <a:endParaRPr sz="2000">
              <a:latin typeface="Verdana"/>
              <a:cs typeface="Verdana"/>
            </a:endParaRPr>
          </a:p>
          <a:p>
            <a:pPr>
              <a:lnSpc>
                <a:spcPct val="100000"/>
              </a:lnSpc>
              <a:spcBef>
                <a:spcPts val="20"/>
              </a:spcBef>
            </a:pPr>
            <a:endParaRPr sz="2550">
              <a:latin typeface="Verdana"/>
              <a:cs typeface="Verdana"/>
            </a:endParaRPr>
          </a:p>
          <a:p>
            <a:pPr marL="126364">
              <a:lnSpc>
                <a:spcPct val="100000"/>
              </a:lnSpc>
            </a:pPr>
            <a:r>
              <a:rPr sz="2000" spc="-270" dirty="0">
                <a:solidFill>
                  <a:srgbClr val="FFFFFF"/>
                </a:solidFill>
                <a:latin typeface="Verdana"/>
                <a:cs typeface="Verdana"/>
              </a:rPr>
              <a:t>Utilisez </a:t>
            </a:r>
            <a:r>
              <a:rPr sz="2000" spc="-250" dirty="0">
                <a:solidFill>
                  <a:srgbClr val="FFFFFF"/>
                </a:solidFill>
                <a:latin typeface="Verdana"/>
                <a:cs typeface="Verdana"/>
              </a:rPr>
              <a:t>l' </a:t>
            </a:r>
            <a:r>
              <a:rPr sz="2000" spc="-210" dirty="0">
                <a:solidFill>
                  <a:srgbClr val="FFFFFF"/>
                </a:solidFill>
                <a:latin typeface="Verdana"/>
                <a:cs typeface="Verdana"/>
              </a:rPr>
              <a:t>outil </a:t>
            </a:r>
            <a:r>
              <a:rPr sz="2000" spc="-275" dirty="0">
                <a:solidFill>
                  <a:srgbClr val="FFFFFF"/>
                </a:solidFill>
                <a:latin typeface="Verdana"/>
                <a:cs typeface="Verdana"/>
              </a:rPr>
              <a:t>compresseur </a:t>
            </a:r>
            <a:r>
              <a:rPr sz="2000" spc="-204" dirty="0">
                <a:solidFill>
                  <a:srgbClr val="FFFFFF"/>
                </a:solidFill>
                <a:latin typeface="Verdana"/>
                <a:cs typeface="Verdana"/>
              </a:rPr>
              <a:t>pour </a:t>
            </a:r>
            <a:r>
              <a:rPr sz="2000" spc="-345" dirty="0">
                <a:solidFill>
                  <a:srgbClr val="FFFFFF"/>
                </a:solidFill>
                <a:latin typeface="Verdana"/>
                <a:cs typeface="Verdana"/>
              </a:rPr>
              <a:t>rendre les </a:t>
            </a:r>
            <a:r>
              <a:rPr sz="2000" spc="-229" dirty="0">
                <a:solidFill>
                  <a:srgbClr val="FFFFFF"/>
                </a:solidFill>
                <a:latin typeface="Verdana"/>
                <a:cs typeface="Verdana"/>
              </a:rPr>
              <a:t>pièces </a:t>
            </a:r>
            <a:r>
              <a:rPr sz="2000" spc="-295" dirty="0">
                <a:solidFill>
                  <a:srgbClr val="FFFFFF"/>
                </a:solidFill>
                <a:latin typeface="Verdana"/>
                <a:cs typeface="Verdana"/>
              </a:rPr>
              <a:t>sonores </a:t>
            </a:r>
            <a:r>
              <a:rPr sz="2000" spc="-285" dirty="0">
                <a:solidFill>
                  <a:srgbClr val="FFFFFF"/>
                </a:solidFill>
                <a:latin typeface="Verdana"/>
                <a:cs typeface="Verdana"/>
              </a:rPr>
              <a:t>plus fortes </a:t>
            </a:r>
            <a:r>
              <a:rPr sz="2000" spc="-295" dirty="0">
                <a:solidFill>
                  <a:srgbClr val="FFFFFF"/>
                </a:solidFill>
                <a:latin typeface="Verdana"/>
                <a:cs typeface="Verdana"/>
              </a:rPr>
              <a:t>ou</a:t>
            </a:r>
            <a:r>
              <a:rPr sz="2000" spc="-60" dirty="0">
                <a:solidFill>
                  <a:srgbClr val="FFFFFF"/>
                </a:solidFill>
                <a:latin typeface="Verdana"/>
                <a:cs typeface="Verdana"/>
              </a:rPr>
              <a:t> </a:t>
            </a:r>
            <a:r>
              <a:rPr sz="2000" spc="-204" dirty="0">
                <a:solidFill>
                  <a:srgbClr val="FFFFFF"/>
                </a:solidFill>
                <a:latin typeface="Verdana"/>
                <a:cs typeface="Verdana"/>
              </a:rPr>
              <a:t>plus doux</a:t>
            </a:r>
            <a:endParaRPr sz="2000">
              <a:latin typeface="Verdana"/>
              <a:cs typeface="Verdana"/>
            </a:endParaRPr>
          </a:p>
          <a:p>
            <a:pPr marL="126364" marR="5080">
              <a:lnSpc>
                <a:spcPct val="229999"/>
              </a:lnSpc>
            </a:pPr>
            <a:r>
              <a:rPr sz="2000" spc="-270" dirty="0">
                <a:solidFill>
                  <a:srgbClr val="FFFFFF"/>
                </a:solidFill>
                <a:latin typeface="Verdana"/>
                <a:cs typeface="Verdana"/>
              </a:rPr>
              <a:t>Utilisez </a:t>
            </a:r>
            <a:r>
              <a:rPr sz="2000" spc="-250" dirty="0">
                <a:solidFill>
                  <a:srgbClr val="FFFFFF"/>
                </a:solidFill>
                <a:latin typeface="Verdana"/>
                <a:cs typeface="Verdana"/>
              </a:rPr>
              <a:t>l' </a:t>
            </a:r>
            <a:r>
              <a:rPr sz="2000" spc="-210" dirty="0">
                <a:solidFill>
                  <a:srgbClr val="FFFFFF"/>
                </a:solidFill>
                <a:latin typeface="Verdana"/>
                <a:cs typeface="Verdana"/>
              </a:rPr>
              <a:t>outil </a:t>
            </a:r>
            <a:r>
              <a:rPr sz="2000" spc="-204" dirty="0">
                <a:solidFill>
                  <a:srgbClr val="FFFFFF"/>
                </a:solidFill>
                <a:latin typeface="Verdana"/>
                <a:cs typeface="Verdana"/>
              </a:rPr>
              <a:t>d' </a:t>
            </a:r>
            <a:r>
              <a:rPr sz="2000" spc="-235" dirty="0">
                <a:solidFill>
                  <a:srgbClr val="FFFFFF"/>
                </a:solidFill>
                <a:latin typeface="Verdana"/>
                <a:cs typeface="Verdana"/>
              </a:rPr>
              <a:t>égalisation </a:t>
            </a:r>
            <a:r>
              <a:rPr sz="2000" spc="-204" dirty="0">
                <a:solidFill>
                  <a:srgbClr val="FFFFFF"/>
                </a:solidFill>
                <a:latin typeface="Verdana"/>
                <a:cs typeface="Verdana"/>
              </a:rPr>
              <a:t>pour </a:t>
            </a:r>
            <a:r>
              <a:rPr sz="2000" spc="-280" dirty="0">
                <a:solidFill>
                  <a:srgbClr val="FFFFFF"/>
                </a:solidFill>
                <a:latin typeface="Verdana"/>
                <a:cs typeface="Verdana"/>
              </a:rPr>
              <a:t>manipuler </a:t>
            </a:r>
            <a:r>
              <a:rPr sz="2000" spc="-250" dirty="0">
                <a:solidFill>
                  <a:srgbClr val="FFFFFF"/>
                </a:solidFill>
                <a:latin typeface="Verdana"/>
                <a:cs typeface="Verdana"/>
              </a:rPr>
              <a:t>les </a:t>
            </a:r>
            <a:r>
              <a:rPr sz="2000" spc="-245" dirty="0">
                <a:solidFill>
                  <a:srgbClr val="FFFFFF"/>
                </a:solidFill>
                <a:latin typeface="Verdana"/>
                <a:cs typeface="Verdana"/>
              </a:rPr>
              <a:t>fréquences </a:t>
            </a:r>
            <a:r>
              <a:rPr sz="2000" spc="-204" dirty="0">
                <a:solidFill>
                  <a:srgbClr val="FFFFFF"/>
                </a:solidFill>
                <a:latin typeface="Verdana"/>
                <a:cs typeface="Verdana"/>
              </a:rPr>
              <a:t>afin de </a:t>
            </a:r>
            <a:r>
              <a:rPr sz="2000" spc="-345" dirty="0">
                <a:solidFill>
                  <a:srgbClr val="FFFFFF"/>
                </a:solidFill>
                <a:latin typeface="Verdana"/>
                <a:cs typeface="Verdana"/>
              </a:rPr>
              <a:t>rendre </a:t>
            </a:r>
            <a:r>
              <a:rPr sz="2000" spc="-295" dirty="0">
                <a:solidFill>
                  <a:srgbClr val="FFFFFF"/>
                </a:solidFill>
                <a:latin typeface="Verdana"/>
                <a:cs typeface="Verdana"/>
              </a:rPr>
              <a:t>une </a:t>
            </a:r>
            <a:r>
              <a:rPr sz="2000" spc="-240" dirty="0">
                <a:solidFill>
                  <a:srgbClr val="FFFFFF"/>
                </a:solidFill>
                <a:latin typeface="Verdana"/>
                <a:cs typeface="Verdana"/>
              </a:rPr>
              <a:t>voix </a:t>
            </a:r>
            <a:r>
              <a:rPr sz="2000" spc="-229" dirty="0">
                <a:solidFill>
                  <a:srgbClr val="FFFFFF"/>
                </a:solidFill>
                <a:latin typeface="Verdana"/>
                <a:cs typeface="Verdana"/>
              </a:rPr>
              <a:t>plus </a:t>
            </a:r>
            <a:r>
              <a:rPr sz="2000" spc="-305" dirty="0">
                <a:solidFill>
                  <a:srgbClr val="FFFFFF"/>
                </a:solidFill>
                <a:latin typeface="Verdana"/>
                <a:cs typeface="Verdana"/>
              </a:rPr>
              <a:t>profonde </a:t>
            </a:r>
            <a:r>
              <a:rPr sz="2000" spc="-295" dirty="0">
                <a:solidFill>
                  <a:srgbClr val="FFFFFF"/>
                </a:solidFill>
                <a:latin typeface="Verdana"/>
                <a:cs typeface="Verdana"/>
              </a:rPr>
              <a:t>ou </a:t>
            </a:r>
            <a:r>
              <a:rPr sz="2000" spc="-160" dirty="0">
                <a:solidFill>
                  <a:srgbClr val="FFFFFF"/>
                </a:solidFill>
                <a:latin typeface="Verdana"/>
                <a:cs typeface="Verdana"/>
              </a:rPr>
              <a:t>moins </a:t>
            </a:r>
            <a:r>
              <a:rPr sz="2000" spc="-240" dirty="0">
                <a:solidFill>
                  <a:srgbClr val="FFFFFF"/>
                </a:solidFill>
                <a:latin typeface="Verdana"/>
                <a:cs typeface="Verdana"/>
              </a:rPr>
              <a:t>nasale </a:t>
            </a:r>
            <a:r>
              <a:rPr sz="2000" spc="-330" dirty="0">
                <a:solidFill>
                  <a:srgbClr val="FFFFFF"/>
                </a:solidFill>
                <a:latin typeface="Verdana"/>
                <a:cs typeface="Verdana"/>
              </a:rPr>
              <a:t>Importez </a:t>
            </a:r>
            <a:r>
              <a:rPr sz="2000" spc="-340" dirty="0">
                <a:solidFill>
                  <a:srgbClr val="FFFFFF"/>
                </a:solidFill>
                <a:latin typeface="Verdana"/>
                <a:cs typeface="Verdana"/>
              </a:rPr>
              <a:t>votre </a:t>
            </a:r>
            <a:r>
              <a:rPr sz="2000" spc="-254" dirty="0">
                <a:solidFill>
                  <a:srgbClr val="FFFFFF"/>
                </a:solidFill>
                <a:latin typeface="Verdana"/>
                <a:cs typeface="Verdana"/>
              </a:rPr>
              <a:t>musique </a:t>
            </a:r>
            <a:r>
              <a:rPr sz="2000" spc="-295" dirty="0">
                <a:solidFill>
                  <a:srgbClr val="FFFFFF"/>
                </a:solidFill>
                <a:latin typeface="Verdana"/>
                <a:cs typeface="Verdana"/>
              </a:rPr>
              <a:t>ou vos </a:t>
            </a:r>
            <a:r>
              <a:rPr sz="2000" spc="-170" dirty="0">
                <a:solidFill>
                  <a:srgbClr val="FFFFFF"/>
                </a:solidFill>
                <a:latin typeface="Verdana"/>
                <a:cs typeface="Verdana"/>
              </a:rPr>
              <a:t>effets </a:t>
            </a:r>
            <a:r>
              <a:rPr sz="2000" spc="-300" dirty="0">
                <a:solidFill>
                  <a:srgbClr val="FFFFFF"/>
                </a:solidFill>
                <a:latin typeface="Verdana"/>
                <a:cs typeface="Verdana"/>
              </a:rPr>
              <a:t>sonores </a:t>
            </a:r>
            <a:r>
              <a:rPr sz="2000" spc="-335" dirty="0">
                <a:solidFill>
                  <a:srgbClr val="FFFFFF"/>
                </a:solidFill>
                <a:latin typeface="Verdana"/>
                <a:cs typeface="Verdana"/>
              </a:rPr>
              <a:t>et </a:t>
            </a:r>
            <a:r>
              <a:rPr sz="2000" spc="-375" dirty="0">
                <a:solidFill>
                  <a:srgbClr val="FFFFFF"/>
                </a:solidFill>
                <a:latin typeface="Verdana"/>
                <a:cs typeface="Verdana"/>
              </a:rPr>
              <a:t>déplacez </a:t>
            </a:r>
            <a:r>
              <a:rPr sz="2000" spc="-320" dirty="0">
                <a:solidFill>
                  <a:srgbClr val="FFFFFF"/>
                </a:solidFill>
                <a:latin typeface="Verdana"/>
                <a:cs typeface="Verdana"/>
              </a:rPr>
              <a:t>- les </a:t>
            </a:r>
            <a:r>
              <a:rPr sz="2000" spc="-204" dirty="0">
                <a:solidFill>
                  <a:srgbClr val="FFFFFF"/>
                </a:solidFill>
                <a:latin typeface="Verdana"/>
                <a:cs typeface="Verdana"/>
              </a:rPr>
              <a:t>vers </a:t>
            </a:r>
            <a:r>
              <a:rPr sz="2000" spc="-250" dirty="0">
                <a:solidFill>
                  <a:srgbClr val="FFFFFF"/>
                </a:solidFill>
                <a:latin typeface="Verdana"/>
                <a:cs typeface="Verdana"/>
              </a:rPr>
              <a:t>la </a:t>
            </a:r>
            <a:r>
              <a:rPr sz="2000" spc="-290" dirty="0">
                <a:solidFill>
                  <a:srgbClr val="FFFFFF"/>
                </a:solidFill>
                <a:latin typeface="Verdana"/>
                <a:cs typeface="Verdana"/>
              </a:rPr>
              <a:t>zone </a:t>
            </a:r>
            <a:r>
              <a:rPr sz="2000" spc="-355" dirty="0">
                <a:solidFill>
                  <a:srgbClr val="FFFFFF"/>
                </a:solidFill>
                <a:latin typeface="Verdana"/>
                <a:cs typeface="Verdana"/>
              </a:rPr>
              <a:t>souhaitée</a:t>
            </a:r>
            <a:r>
              <a:rPr sz="2000" spc="180" dirty="0">
                <a:solidFill>
                  <a:srgbClr val="FFFFFF"/>
                </a:solidFill>
                <a:latin typeface="Verdana"/>
                <a:cs typeface="Verdana"/>
              </a:rPr>
              <a:t> </a:t>
            </a:r>
            <a:r>
              <a:rPr sz="2000" spc="-315" dirty="0">
                <a:solidFill>
                  <a:srgbClr val="FFFFFF"/>
                </a:solidFill>
                <a:latin typeface="Verdana"/>
                <a:cs typeface="Verdana"/>
              </a:rPr>
              <a:t>être</a:t>
            </a:r>
            <a:endParaRPr sz="2000">
              <a:latin typeface="Verdana"/>
              <a:cs typeface="Verdana"/>
            </a:endParaRPr>
          </a:p>
          <a:p>
            <a:pPr>
              <a:lnSpc>
                <a:spcPct val="100000"/>
              </a:lnSpc>
              <a:spcBef>
                <a:spcPts val="20"/>
              </a:spcBef>
            </a:pPr>
            <a:endParaRPr sz="2550">
              <a:latin typeface="Verdana"/>
              <a:cs typeface="Verdana"/>
            </a:endParaRPr>
          </a:p>
          <a:p>
            <a:pPr marL="126364">
              <a:lnSpc>
                <a:spcPct val="100000"/>
              </a:lnSpc>
            </a:pPr>
            <a:r>
              <a:rPr sz="2000" spc="-270" dirty="0">
                <a:solidFill>
                  <a:srgbClr val="FFFFFF"/>
                </a:solidFill>
                <a:latin typeface="Verdana"/>
                <a:cs typeface="Verdana"/>
              </a:rPr>
              <a:t>Exportez </a:t>
            </a:r>
            <a:r>
              <a:rPr sz="2000" spc="-340" dirty="0">
                <a:solidFill>
                  <a:srgbClr val="FFFFFF"/>
                </a:solidFill>
                <a:latin typeface="Verdana"/>
                <a:cs typeface="Verdana"/>
              </a:rPr>
              <a:t>votre </a:t>
            </a:r>
            <a:r>
              <a:rPr sz="2000" spc="-270" dirty="0">
                <a:solidFill>
                  <a:srgbClr val="FFFFFF"/>
                </a:solidFill>
                <a:latin typeface="Verdana"/>
                <a:cs typeface="Verdana"/>
              </a:rPr>
              <a:t>produit </a:t>
            </a:r>
            <a:r>
              <a:rPr sz="2000" spc="-204" dirty="0">
                <a:solidFill>
                  <a:srgbClr val="FFFFFF"/>
                </a:solidFill>
                <a:latin typeface="Verdana"/>
                <a:cs typeface="Verdana"/>
              </a:rPr>
              <a:t>final </a:t>
            </a:r>
            <a:r>
              <a:rPr sz="2000" spc="-210" dirty="0">
                <a:solidFill>
                  <a:srgbClr val="FFFFFF"/>
                </a:solidFill>
                <a:latin typeface="Verdana"/>
                <a:cs typeface="Verdana"/>
              </a:rPr>
              <a:t>en tant </a:t>
            </a:r>
            <a:r>
              <a:rPr sz="2000" spc="-325" dirty="0">
                <a:solidFill>
                  <a:srgbClr val="FFFFFF"/>
                </a:solidFill>
                <a:latin typeface="Verdana"/>
                <a:cs typeface="Verdana"/>
              </a:rPr>
              <a:t>que</a:t>
            </a:r>
            <a:r>
              <a:rPr sz="2000" spc="-175" dirty="0">
                <a:solidFill>
                  <a:srgbClr val="FFFFFF"/>
                </a:solidFill>
                <a:latin typeface="Verdana"/>
                <a:cs typeface="Verdana"/>
              </a:rPr>
              <a:t> </a:t>
            </a:r>
            <a:r>
              <a:rPr sz="2000" spc="-265" dirty="0">
                <a:solidFill>
                  <a:srgbClr val="FFFFFF"/>
                </a:solidFill>
                <a:latin typeface="Verdana"/>
                <a:cs typeface="Verdana"/>
              </a:rPr>
              <a:t>MP3</a:t>
            </a:r>
            <a:endParaRPr sz="2000">
              <a:latin typeface="Verdana"/>
              <a:cs typeface="Verdana"/>
            </a:endParaRPr>
          </a:p>
        </p:txBody>
      </p:sp>
      <p:grpSp>
        <p:nvGrpSpPr>
          <p:cNvPr id="8" name="object 8"/>
          <p:cNvGrpSpPr/>
          <p:nvPr/>
        </p:nvGrpSpPr>
        <p:grpSpPr>
          <a:xfrm>
            <a:off x="120142" y="109472"/>
            <a:ext cx="11951970" cy="6639559"/>
            <a:chOff x="120142" y="109472"/>
            <a:chExt cx="11951970" cy="6639559"/>
          </a:xfrm>
        </p:grpSpPr>
        <p:sp>
          <p:nvSpPr>
            <p:cNvPr id="9" name="object 9"/>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700">
              <a:solidFill>
                <a:srgbClr val="EC7C30"/>
              </a:solidFill>
            </a:ln>
          </p:spPr>
          <p:txBody>
            <a:bodyPr wrap="square" lIns="0" tIns="0" rIns="0" bIns="0" rtlCol="0"/>
            <a:lstStyle/>
            <a:p>
              <a:endParaRPr/>
            </a:p>
          </p:txBody>
        </p:sp>
        <p:sp>
          <p:nvSpPr>
            <p:cNvPr id="10" name="object 10"/>
            <p:cNvSpPr/>
            <p:nvPr/>
          </p:nvSpPr>
          <p:spPr>
            <a:xfrm>
              <a:off x="11375135" y="152399"/>
              <a:ext cx="461772" cy="70866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8520" y="308228"/>
            <a:ext cx="5128895" cy="1300480"/>
          </a:xfrm>
          <a:prstGeom prst="rect">
            <a:avLst/>
          </a:prstGeom>
        </p:spPr>
        <p:txBody>
          <a:bodyPr vert="horz" wrap="square" lIns="0" tIns="88900" rIns="0" bIns="0" rtlCol="0">
            <a:spAutoFit/>
          </a:bodyPr>
          <a:lstStyle/>
          <a:p>
            <a:pPr marL="12700" marR="5080">
              <a:lnSpc>
                <a:spcPts val="4750"/>
              </a:lnSpc>
              <a:spcBef>
                <a:spcPts val="700"/>
              </a:spcBef>
            </a:pPr>
            <a:r>
              <a:rPr sz="4400" spc="-5" dirty="0">
                <a:latin typeface="Carlito"/>
                <a:cs typeface="Carlito"/>
              </a:rPr>
              <a:t>Édition </a:t>
            </a:r>
            <a:r>
              <a:rPr sz="4400" dirty="0">
                <a:latin typeface="Carlito"/>
                <a:cs typeface="Carlito"/>
              </a:rPr>
              <a:t>et</a:t>
            </a:r>
            <a:r>
              <a:rPr sz="4400" spc="-55" dirty="0">
                <a:latin typeface="Carlito"/>
                <a:cs typeface="Carlito"/>
              </a:rPr>
              <a:t> </a:t>
            </a:r>
            <a:r>
              <a:rPr sz="4400" dirty="0">
                <a:latin typeface="Carlito"/>
                <a:cs typeface="Carlito"/>
              </a:rPr>
              <a:t>Présenter votre histoire</a:t>
            </a:r>
            <a:r>
              <a:rPr sz="4400" spc="-30" dirty="0">
                <a:latin typeface="Carlito"/>
                <a:cs typeface="Carlito"/>
              </a:rPr>
              <a:t> </a:t>
            </a:r>
            <a:r>
              <a:rPr sz="4400" spc="-5" dirty="0">
                <a:latin typeface="Carlito"/>
                <a:cs typeface="Carlito"/>
              </a:rPr>
              <a:t>En ligne</a:t>
            </a:r>
            <a:endParaRPr sz="4400">
              <a:latin typeface="Carlito"/>
              <a:cs typeface="Carlito"/>
            </a:endParaRPr>
          </a:p>
        </p:txBody>
      </p:sp>
      <p:sp>
        <p:nvSpPr>
          <p:cNvPr id="3" name="object 3"/>
          <p:cNvSpPr txBox="1"/>
          <p:nvPr/>
        </p:nvSpPr>
        <p:spPr>
          <a:xfrm>
            <a:off x="2201926" y="2559761"/>
            <a:ext cx="6488430" cy="1305560"/>
          </a:xfrm>
          <a:prstGeom prst="rect">
            <a:avLst/>
          </a:prstGeom>
        </p:spPr>
        <p:txBody>
          <a:bodyPr vert="horz" wrap="square" lIns="0" tIns="85725" rIns="0" bIns="0" rtlCol="0">
            <a:spAutoFit/>
          </a:bodyPr>
          <a:lstStyle/>
          <a:p>
            <a:pPr marL="12700" marR="5080">
              <a:lnSpc>
                <a:spcPts val="4790"/>
              </a:lnSpc>
              <a:spcBef>
                <a:spcPts val="675"/>
              </a:spcBef>
            </a:pPr>
            <a:r>
              <a:rPr sz="4400" dirty="0">
                <a:solidFill>
                  <a:srgbClr val="EC7C30"/>
                </a:solidFill>
                <a:latin typeface="Arial Black"/>
                <a:cs typeface="Arial Black"/>
              </a:rPr>
              <a:t>Comment partager du contenu multimédia numérique</a:t>
            </a:r>
            <a:r>
              <a:rPr sz="4400" spc="-80" dirty="0">
                <a:solidFill>
                  <a:srgbClr val="EC7C30"/>
                </a:solidFill>
                <a:latin typeface="Arial Black"/>
                <a:cs typeface="Arial Black"/>
              </a:rPr>
              <a:t> </a:t>
            </a:r>
            <a:r>
              <a:rPr sz="4400" dirty="0">
                <a:solidFill>
                  <a:srgbClr val="EC7C30"/>
                </a:solidFill>
                <a:latin typeface="Arial Black"/>
                <a:cs typeface="Arial Black"/>
              </a:rPr>
              <a:t>en ligne</a:t>
            </a:r>
            <a:endParaRPr sz="4400">
              <a:latin typeface="Arial Black"/>
              <a:cs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p:nvPr/>
        </p:nvSpPr>
        <p:spPr>
          <a:xfrm>
            <a:off x="3726307" y="4957953"/>
            <a:ext cx="4462780" cy="756920"/>
          </a:xfrm>
          <a:prstGeom prst="rect">
            <a:avLst/>
          </a:prstGeom>
        </p:spPr>
        <p:txBody>
          <a:bodyPr vert="horz" wrap="square" lIns="0" tIns="12700" rIns="0" bIns="0" rtlCol="0">
            <a:spAutoFit/>
          </a:bodyPr>
          <a:lstStyle/>
          <a:p>
            <a:pPr marL="12700">
              <a:lnSpc>
                <a:spcPct val="100000"/>
              </a:lnSpc>
              <a:spcBef>
                <a:spcPts val="100"/>
              </a:spcBef>
            </a:pPr>
            <a:r>
              <a:rPr sz="4800" spc="-680" dirty="0">
                <a:solidFill>
                  <a:srgbClr val="E0AD44"/>
                </a:solidFill>
                <a:latin typeface="Verdana"/>
                <a:cs typeface="Verdana"/>
              </a:rPr>
              <a:t>Partage de vidéo</a:t>
            </a:r>
            <a:r>
              <a:rPr sz="4800" spc="-675" dirty="0">
                <a:solidFill>
                  <a:srgbClr val="E0AD44"/>
                </a:solidFill>
                <a:latin typeface="Verdana"/>
                <a:cs typeface="Verdana"/>
              </a:rPr>
              <a:t> </a:t>
            </a:r>
            <a:r>
              <a:rPr sz="4800" spc="-355" dirty="0">
                <a:solidFill>
                  <a:srgbClr val="E0AD44"/>
                </a:solidFill>
                <a:latin typeface="Verdana"/>
                <a:cs typeface="Verdana"/>
              </a:rPr>
              <a:t>des sites</a:t>
            </a:r>
            <a:endParaRPr sz="4800">
              <a:latin typeface="Verdana"/>
              <a:cs typeface="Verdana"/>
            </a:endParaRPr>
          </a:p>
        </p:txBody>
      </p:sp>
      <p:grpSp>
        <p:nvGrpSpPr>
          <p:cNvPr id="4" name="object 4"/>
          <p:cNvGrpSpPr/>
          <p:nvPr/>
        </p:nvGrpSpPr>
        <p:grpSpPr>
          <a:xfrm>
            <a:off x="0" y="6193535"/>
            <a:ext cx="2293620" cy="525780"/>
            <a:chOff x="0" y="6193535"/>
            <a:chExt cx="2293620" cy="525780"/>
          </a:xfrm>
        </p:grpSpPr>
        <p:sp>
          <p:nvSpPr>
            <p:cNvPr id="5" name="object 5"/>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6" name="object 6"/>
            <p:cNvSpPr/>
            <p:nvPr/>
          </p:nvSpPr>
          <p:spPr>
            <a:xfrm>
              <a:off x="234695" y="6242303"/>
              <a:ext cx="1964436" cy="428244"/>
            </a:xfrm>
            <a:prstGeom prst="rect">
              <a:avLst/>
            </a:prstGeom>
            <a:blipFill>
              <a:blip r:embed="rId2" cstate="print"/>
              <a:stretch>
                <a:fillRect/>
              </a:stretch>
            </a:blipFill>
          </p:spPr>
          <p:txBody>
            <a:bodyPr wrap="square" lIns="0" tIns="0" rIns="0" bIns="0" rtlCol="0"/>
            <a:lstStyle/>
            <a:p>
              <a:endParaRPr/>
            </a:p>
          </p:txBody>
        </p:sp>
      </p:grpSp>
      <p:grpSp>
        <p:nvGrpSpPr>
          <p:cNvPr id="7" name="object 7"/>
          <p:cNvGrpSpPr/>
          <p:nvPr/>
        </p:nvGrpSpPr>
        <p:grpSpPr>
          <a:xfrm>
            <a:off x="11113007" y="105155"/>
            <a:ext cx="1079500" cy="830580"/>
            <a:chOff x="11113007" y="105155"/>
            <a:chExt cx="1079500" cy="830580"/>
          </a:xfrm>
        </p:grpSpPr>
        <p:sp>
          <p:nvSpPr>
            <p:cNvPr id="8" name="object 8"/>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9" name="object 9"/>
            <p:cNvSpPr/>
            <p:nvPr/>
          </p:nvSpPr>
          <p:spPr>
            <a:xfrm>
              <a:off x="11375135" y="152399"/>
              <a:ext cx="461772" cy="708660"/>
            </a:xfrm>
            <a:prstGeom prst="rect">
              <a:avLst/>
            </a:prstGeom>
            <a:blipFill>
              <a:blip r:embed="rId3" cstate="print"/>
              <a:stretch>
                <a:fillRect/>
              </a:stretch>
            </a:blipFill>
          </p:spPr>
          <p:txBody>
            <a:bodyPr wrap="square" lIns="0" tIns="0" rIns="0" bIns="0" rtlCol="0"/>
            <a:lstStyle/>
            <a:p>
              <a:endParaRPr/>
            </a:p>
          </p:txBody>
        </p:sp>
      </p:grpSp>
      <p:sp>
        <p:nvSpPr>
          <p:cNvPr id="10" name="object 10"/>
          <p:cNvSpPr/>
          <p:nvPr/>
        </p:nvSpPr>
        <p:spPr>
          <a:xfrm>
            <a:off x="6586728" y="1246632"/>
            <a:ext cx="4191000" cy="1200912"/>
          </a:xfrm>
          <a:prstGeom prst="rect">
            <a:avLst/>
          </a:prstGeom>
          <a:blipFill>
            <a:blip r:embed="rId4" cstate="print"/>
            <a:stretch>
              <a:fillRect/>
            </a:stretch>
          </a:blipFill>
        </p:spPr>
        <p:txBody>
          <a:bodyPr wrap="square" lIns="0" tIns="0" rIns="0" bIns="0" rtlCol="0"/>
          <a:lstStyle/>
          <a:p>
            <a:endParaRPr/>
          </a:p>
        </p:txBody>
      </p:sp>
      <p:grpSp>
        <p:nvGrpSpPr>
          <p:cNvPr id="11" name="object 11"/>
          <p:cNvGrpSpPr/>
          <p:nvPr/>
        </p:nvGrpSpPr>
        <p:grpSpPr>
          <a:xfrm>
            <a:off x="0" y="507491"/>
            <a:ext cx="12192000" cy="4287520"/>
            <a:chOff x="0" y="507491"/>
            <a:chExt cx="12192000" cy="4287520"/>
          </a:xfrm>
        </p:grpSpPr>
        <p:sp>
          <p:nvSpPr>
            <p:cNvPr id="12" name="object 12"/>
            <p:cNvSpPr/>
            <p:nvPr/>
          </p:nvSpPr>
          <p:spPr>
            <a:xfrm>
              <a:off x="0" y="3299459"/>
              <a:ext cx="12192000" cy="149555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0" y="3529584"/>
              <a:ext cx="12192000" cy="756285"/>
            </a:xfrm>
            <a:custGeom>
              <a:avLst/>
              <a:gdLst/>
              <a:ahLst/>
              <a:cxnLst/>
              <a:rect l="l" t="t" r="r" b="b"/>
              <a:pathLst>
                <a:path w="12192000" h="756285">
                  <a:moveTo>
                    <a:pt x="0" y="0"/>
                  </a:moveTo>
                  <a:lnTo>
                    <a:pt x="0" y="501268"/>
                  </a:lnTo>
                  <a:lnTo>
                    <a:pt x="23940" y="505586"/>
                  </a:lnTo>
                  <a:lnTo>
                    <a:pt x="46638" y="512339"/>
                  </a:lnTo>
                  <a:lnTo>
                    <a:pt x="93059" y="524750"/>
                  </a:lnTo>
                  <a:lnTo>
                    <a:pt x="133050" y="531651"/>
                  </a:lnTo>
                  <a:lnTo>
                    <a:pt x="150010" y="532241"/>
                  </a:lnTo>
                  <a:lnTo>
                    <a:pt x="167223" y="531949"/>
                  </a:lnTo>
                  <a:lnTo>
                    <a:pt x="184150" y="531240"/>
                  </a:lnTo>
                  <a:lnTo>
                    <a:pt x="216487" y="528595"/>
                  </a:lnTo>
                  <a:lnTo>
                    <a:pt x="248873" y="525033"/>
                  </a:lnTo>
                  <a:lnTo>
                    <a:pt x="280638" y="522829"/>
                  </a:lnTo>
                  <a:lnTo>
                    <a:pt x="311111" y="524255"/>
                  </a:lnTo>
                  <a:lnTo>
                    <a:pt x="361972" y="529526"/>
                  </a:lnTo>
                  <a:lnTo>
                    <a:pt x="412401" y="531937"/>
                  </a:lnTo>
                  <a:lnTo>
                    <a:pt x="462500" y="532250"/>
                  </a:lnTo>
                  <a:lnTo>
                    <a:pt x="512371" y="531225"/>
                  </a:lnTo>
                  <a:lnTo>
                    <a:pt x="611842" y="528202"/>
                  </a:lnTo>
                  <a:lnTo>
                    <a:pt x="661645" y="527726"/>
                  </a:lnTo>
                  <a:lnTo>
                    <a:pt x="711631" y="528954"/>
                  </a:lnTo>
                  <a:lnTo>
                    <a:pt x="756683" y="530643"/>
                  </a:lnTo>
                  <a:lnTo>
                    <a:pt x="799814" y="534177"/>
                  </a:lnTo>
                  <a:lnTo>
                    <a:pt x="839258" y="543546"/>
                  </a:lnTo>
                  <a:lnTo>
                    <a:pt x="873252" y="562736"/>
                  </a:lnTo>
                  <a:lnTo>
                    <a:pt x="880770" y="565233"/>
                  </a:lnTo>
                  <a:lnTo>
                    <a:pt x="893403" y="566229"/>
                  </a:lnTo>
                  <a:lnTo>
                    <a:pt x="908156" y="566273"/>
                  </a:lnTo>
                  <a:lnTo>
                    <a:pt x="922032" y="565911"/>
                  </a:lnTo>
                  <a:lnTo>
                    <a:pt x="949636" y="564596"/>
                  </a:lnTo>
                  <a:lnTo>
                    <a:pt x="977168" y="562721"/>
                  </a:lnTo>
                  <a:lnTo>
                    <a:pt x="1004601" y="561393"/>
                  </a:lnTo>
                  <a:lnTo>
                    <a:pt x="1088362" y="565350"/>
                  </a:lnTo>
                  <a:lnTo>
                    <a:pt x="1144798" y="569801"/>
                  </a:lnTo>
                  <a:lnTo>
                    <a:pt x="1201132" y="574847"/>
                  </a:lnTo>
                  <a:lnTo>
                    <a:pt x="1257274" y="580263"/>
                  </a:lnTo>
                  <a:lnTo>
                    <a:pt x="1298841" y="586581"/>
                  </a:lnTo>
                  <a:lnTo>
                    <a:pt x="1340104" y="594613"/>
                  </a:lnTo>
                  <a:lnTo>
                    <a:pt x="1363360" y="600297"/>
                  </a:lnTo>
                  <a:lnTo>
                    <a:pt x="1374876" y="602686"/>
                  </a:lnTo>
                  <a:lnTo>
                    <a:pt x="1385951" y="603503"/>
                  </a:lnTo>
                  <a:lnTo>
                    <a:pt x="1435038" y="604599"/>
                  </a:lnTo>
                  <a:lnTo>
                    <a:pt x="1482686" y="609644"/>
                  </a:lnTo>
                  <a:lnTo>
                    <a:pt x="1529438" y="617165"/>
                  </a:lnTo>
                  <a:lnTo>
                    <a:pt x="1575837" y="625685"/>
                  </a:lnTo>
                  <a:lnTo>
                    <a:pt x="1622425" y="633729"/>
                  </a:lnTo>
                  <a:lnTo>
                    <a:pt x="1649154" y="638867"/>
                  </a:lnTo>
                  <a:lnTo>
                    <a:pt x="1675288" y="645207"/>
                  </a:lnTo>
                  <a:lnTo>
                    <a:pt x="1701184" y="652000"/>
                  </a:lnTo>
                  <a:lnTo>
                    <a:pt x="1727200" y="658494"/>
                  </a:lnTo>
                  <a:lnTo>
                    <a:pt x="1795035" y="663031"/>
                  </a:lnTo>
                  <a:lnTo>
                    <a:pt x="1948041" y="663055"/>
                  </a:lnTo>
                  <a:lnTo>
                    <a:pt x="1981168" y="660780"/>
                  </a:lnTo>
                  <a:lnTo>
                    <a:pt x="2009866" y="653458"/>
                  </a:lnTo>
                  <a:lnTo>
                    <a:pt x="2031873" y="638301"/>
                  </a:lnTo>
                  <a:lnTo>
                    <a:pt x="2035302" y="634110"/>
                  </a:lnTo>
                  <a:lnTo>
                    <a:pt x="2046605" y="631443"/>
                  </a:lnTo>
                  <a:lnTo>
                    <a:pt x="2055114" y="629030"/>
                  </a:lnTo>
                  <a:lnTo>
                    <a:pt x="2108432" y="615721"/>
                  </a:lnTo>
                  <a:lnTo>
                    <a:pt x="2156117" y="607653"/>
                  </a:lnTo>
                  <a:lnTo>
                    <a:pt x="2200231" y="604934"/>
                  </a:lnTo>
                  <a:lnTo>
                    <a:pt x="2242839" y="607674"/>
                  </a:lnTo>
                  <a:lnTo>
                    <a:pt x="2286005" y="615981"/>
                  </a:lnTo>
                  <a:lnTo>
                    <a:pt x="2331793" y="629964"/>
                  </a:lnTo>
                  <a:lnTo>
                    <a:pt x="2382266" y="649732"/>
                  </a:lnTo>
                  <a:lnTo>
                    <a:pt x="2394299" y="653591"/>
                  </a:lnTo>
                  <a:lnTo>
                    <a:pt x="2408809" y="656510"/>
                  </a:lnTo>
                  <a:lnTo>
                    <a:pt x="2422556" y="657786"/>
                  </a:lnTo>
                  <a:lnTo>
                    <a:pt x="2432304" y="656716"/>
                  </a:lnTo>
                  <a:lnTo>
                    <a:pt x="2478854" y="644176"/>
                  </a:lnTo>
                  <a:lnTo>
                    <a:pt x="2526574" y="638719"/>
                  </a:lnTo>
                  <a:lnTo>
                    <a:pt x="2575416" y="638986"/>
                  </a:lnTo>
                  <a:lnTo>
                    <a:pt x="2625331" y="643618"/>
                  </a:lnTo>
                  <a:lnTo>
                    <a:pt x="2676271" y="651255"/>
                  </a:lnTo>
                  <a:lnTo>
                    <a:pt x="2694328" y="653631"/>
                  </a:lnTo>
                  <a:lnTo>
                    <a:pt x="2713672" y="654732"/>
                  </a:lnTo>
                  <a:lnTo>
                    <a:pt x="2732063" y="654095"/>
                  </a:lnTo>
                  <a:lnTo>
                    <a:pt x="2747264" y="651255"/>
                  </a:lnTo>
                  <a:lnTo>
                    <a:pt x="2796876" y="640173"/>
                  </a:lnTo>
                  <a:lnTo>
                    <a:pt x="2847317" y="635717"/>
                  </a:lnTo>
                  <a:lnTo>
                    <a:pt x="2898441" y="636497"/>
                  </a:lnTo>
                  <a:lnTo>
                    <a:pt x="2950102" y="641124"/>
                  </a:lnTo>
                  <a:lnTo>
                    <a:pt x="3002153" y="648207"/>
                  </a:lnTo>
                  <a:lnTo>
                    <a:pt x="3055455" y="681303"/>
                  </a:lnTo>
                  <a:lnTo>
                    <a:pt x="3079353" y="693038"/>
                  </a:lnTo>
                  <a:lnTo>
                    <a:pt x="3107608" y="701821"/>
                  </a:lnTo>
                  <a:lnTo>
                    <a:pt x="3138805" y="708913"/>
                  </a:lnTo>
                  <a:lnTo>
                    <a:pt x="3189382" y="720020"/>
                  </a:lnTo>
                  <a:lnTo>
                    <a:pt x="3290252" y="742614"/>
                  </a:lnTo>
                  <a:lnTo>
                    <a:pt x="3341116" y="753363"/>
                  </a:lnTo>
                  <a:lnTo>
                    <a:pt x="3354306" y="755237"/>
                  </a:lnTo>
                  <a:lnTo>
                    <a:pt x="3368436" y="755872"/>
                  </a:lnTo>
                  <a:lnTo>
                    <a:pt x="3382781" y="755507"/>
                  </a:lnTo>
                  <a:lnTo>
                    <a:pt x="3438534" y="746827"/>
                  </a:lnTo>
                  <a:lnTo>
                    <a:pt x="3474799" y="735012"/>
                  </a:lnTo>
                  <a:lnTo>
                    <a:pt x="3539744" y="705357"/>
                  </a:lnTo>
                  <a:lnTo>
                    <a:pt x="3555027" y="699256"/>
                  </a:lnTo>
                  <a:lnTo>
                    <a:pt x="3609213" y="686307"/>
                  </a:lnTo>
                  <a:lnTo>
                    <a:pt x="3657905" y="678100"/>
                  </a:lnTo>
                  <a:lnTo>
                    <a:pt x="3811397" y="653795"/>
                  </a:lnTo>
                  <a:lnTo>
                    <a:pt x="3969512" y="565403"/>
                  </a:lnTo>
                  <a:lnTo>
                    <a:pt x="3977280" y="561760"/>
                  </a:lnTo>
                  <a:lnTo>
                    <a:pt x="3994532" y="555188"/>
                  </a:lnTo>
                  <a:lnTo>
                    <a:pt x="4002659" y="551688"/>
                  </a:lnTo>
                  <a:lnTo>
                    <a:pt x="4025201" y="541416"/>
                  </a:lnTo>
                  <a:lnTo>
                    <a:pt x="4035270" y="535882"/>
                  </a:lnTo>
                  <a:lnTo>
                    <a:pt x="4064605" y="512252"/>
                  </a:lnTo>
                  <a:lnTo>
                    <a:pt x="4093098" y="500395"/>
                  </a:lnTo>
                  <a:lnTo>
                    <a:pt x="4127426" y="493230"/>
                  </a:lnTo>
                  <a:lnTo>
                    <a:pt x="4166742" y="489838"/>
                  </a:lnTo>
                  <a:lnTo>
                    <a:pt x="4280257" y="484891"/>
                  </a:lnTo>
                  <a:lnTo>
                    <a:pt x="4318000" y="482853"/>
                  </a:lnTo>
                  <a:lnTo>
                    <a:pt x="4409630" y="476884"/>
                  </a:lnTo>
                  <a:lnTo>
                    <a:pt x="4455302" y="473495"/>
                  </a:lnTo>
                  <a:lnTo>
                    <a:pt x="4500880" y="469772"/>
                  </a:lnTo>
                  <a:lnTo>
                    <a:pt x="4540519" y="465645"/>
                  </a:lnTo>
                  <a:lnTo>
                    <a:pt x="4626264" y="447077"/>
                  </a:lnTo>
                  <a:lnTo>
                    <a:pt x="4676584" y="439435"/>
                  </a:lnTo>
                  <a:lnTo>
                    <a:pt x="4728714" y="436770"/>
                  </a:lnTo>
                  <a:lnTo>
                    <a:pt x="4825239" y="443047"/>
                  </a:lnTo>
                  <a:lnTo>
                    <a:pt x="4864052" y="440594"/>
                  </a:lnTo>
                  <a:lnTo>
                    <a:pt x="4898888" y="433808"/>
                  </a:lnTo>
                  <a:lnTo>
                    <a:pt x="4929378" y="423544"/>
                  </a:lnTo>
                  <a:lnTo>
                    <a:pt x="4981188" y="409190"/>
                  </a:lnTo>
                  <a:lnTo>
                    <a:pt x="5033724" y="406145"/>
                  </a:lnTo>
                  <a:lnTo>
                    <a:pt x="5086665" y="411007"/>
                  </a:lnTo>
                  <a:lnTo>
                    <a:pt x="5139690" y="420369"/>
                  </a:lnTo>
                  <a:lnTo>
                    <a:pt x="5166014" y="424622"/>
                  </a:lnTo>
                  <a:lnTo>
                    <a:pt x="5191029" y="426672"/>
                  </a:lnTo>
                  <a:lnTo>
                    <a:pt x="5215806" y="426745"/>
                  </a:lnTo>
                  <a:lnTo>
                    <a:pt x="5241417" y="425068"/>
                  </a:lnTo>
                  <a:lnTo>
                    <a:pt x="5298009" y="415563"/>
                  </a:lnTo>
                  <a:lnTo>
                    <a:pt x="5347160" y="400272"/>
                  </a:lnTo>
                  <a:lnTo>
                    <a:pt x="5391096" y="381599"/>
                  </a:lnTo>
                  <a:lnTo>
                    <a:pt x="5432044" y="361949"/>
                  </a:lnTo>
                  <a:lnTo>
                    <a:pt x="5467236" y="347386"/>
                  </a:lnTo>
                  <a:lnTo>
                    <a:pt x="5504227" y="336216"/>
                  </a:lnTo>
                  <a:lnTo>
                    <a:pt x="5543004" y="327785"/>
                  </a:lnTo>
                  <a:lnTo>
                    <a:pt x="5583555" y="321436"/>
                  </a:lnTo>
                  <a:lnTo>
                    <a:pt x="5632846" y="317680"/>
                  </a:lnTo>
                  <a:lnTo>
                    <a:pt x="5675661" y="321198"/>
                  </a:lnTo>
                  <a:lnTo>
                    <a:pt x="5711285" y="332741"/>
                  </a:lnTo>
                  <a:lnTo>
                    <a:pt x="5739003" y="353059"/>
                  </a:lnTo>
                  <a:lnTo>
                    <a:pt x="5746775" y="360314"/>
                  </a:lnTo>
                  <a:lnTo>
                    <a:pt x="5756608" y="367379"/>
                  </a:lnTo>
                  <a:lnTo>
                    <a:pt x="5830147" y="388344"/>
                  </a:lnTo>
                  <a:lnTo>
                    <a:pt x="5880340" y="399061"/>
                  </a:lnTo>
                  <a:lnTo>
                    <a:pt x="5931253" y="407693"/>
                  </a:lnTo>
                  <a:lnTo>
                    <a:pt x="5983153" y="412466"/>
                  </a:lnTo>
                  <a:lnTo>
                    <a:pt x="6036310" y="411606"/>
                  </a:lnTo>
                  <a:lnTo>
                    <a:pt x="6089277" y="408499"/>
                  </a:lnTo>
                  <a:lnTo>
                    <a:pt x="6141894" y="407428"/>
                  </a:lnTo>
                  <a:lnTo>
                    <a:pt x="6194260" y="408364"/>
                  </a:lnTo>
                  <a:lnTo>
                    <a:pt x="6246475" y="411275"/>
                  </a:lnTo>
                  <a:lnTo>
                    <a:pt x="6298639" y="416129"/>
                  </a:lnTo>
                  <a:lnTo>
                    <a:pt x="6350851" y="422897"/>
                  </a:lnTo>
                  <a:lnTo>
                    <a:pt x="6403213" y="431545"/>
                  </a:lnTo>
                  <a:lnTo>
                    <a:pt x="6552370" y="458541"/>
                  </a:lnTo>
                  <a:lnTo>
                    <a:pt x="6602283" y="467115"/>
                  </a:lnTo>
                  <a:lnTo>
                    <a:pt x="6652361" y="475280"/>
                  </a:lnTo>
                  <a:lnTo>
                    <a:pt x="6702647" y="482917"/>
                  </a:lnTo>
                  <a:lnTo>
                    <a:pt x="6753181" y="489909"/>
                  </a:lnTo>
                  <a:lnTo>
                    <a:pt x="6804006" y="496137"/>
                  </a:lnTo>
                  <a:lnTo>
                    <a:pt x="6855162" y="501483"/>
                  </a:lnTo>
                  <a:lnTo>
                    <a:pt x="6906691" y="505829"/>
                  </a:lnTo>
                  <a:lnTo>
                    <a:pt x="6958635" y="509056"/>
                  </a:lnTo>
                  <a:lnTo>
                    <a:pt x="7011034" y="511047"/>
                  </a:lnTo>
                  <a:lnTo>
                    <a:pt x="7038076" y="513853"/>
                  </a:lnTo>
                  <a:lnTo>
                    <a:pt x="7065724" y="520255"/>
                  </a:lnTo>
                  <a:lnTo>
                    <a:pt x="7092348" y="528943"/>
                  </a:lnTo>
                  <a:lnTo>
                    <a:pt x="7116318" y="538607"/>
                  </a:lnTo>
                  <a:lnTo>
                    <a:pt x="7149597" y="552882"/>
                  </a:lnTo>
                  <a:lnTo>
                    <a:pt x="7172626" y="559181"/>
                  </a:lnTo>
                  <a:lnTo>
                    <a:pt x="7197345" y="558145"/>
                  </a:lnTo>
                  <a:lnTo>
                    <a:pt x="7235698" y="550417"/>
                  </a:lnTo>
                  <a:lnTo>
                    <a:pt x="7260431" y="545687"/>
                  </a:lnTo>
                  <a:lnTo>
                    <a:pt x="7272238" y="542952"/>
                  </a:lnTo>
                  <a:lnTo>
                    <a:pt x="7282307" y="539241"/>
                  </a:lnTo>
                  <a:lnTo>
                    <a:pt x="7329037" y="523964"/>
                  </a:lnTo>
                  <a:lnTo>
                    <a:pt x="7378969" y="520080"/>
                  </a:lnTo>
                  <a:lnTo>
                    <a:pt x="7431022" y="523365"/>
                  </a:lnTo>
                  <a:lnTo>
                    <a:pt x="7493813" y="530848"/>
                  </a:lnTo>
                  <a:lnTo>
                    <a:pt x="7503826" y="531844"/>
                  </a:lnTo>
                  <a:lnTo>
                    <a:pt x="7513506" y="532126"/>
                  </a:lnTo>
                  <a:lnTo>
                    <a:pt x="7557375" y="527069"/>
                  </a:lnTo>
                  <a:lnTo>
                    <a:pt x="7590266" y="528446"/>
                  </a:lnTo>
                  <a:lnTo>
                    <a:pt x="7621704" y="535062"/>
                  </a:lnTo>
                  <a:lnTo>
                    <a:pt x="7652511" y="546607"/>
                  </a:lnTo>
                  <a:lnTo>
                    <a:pt x="7680223" y="557268"/>
                  </a:lnTo>
                  <a:lnTo>
                    <a:pt x="7709804" y="563975"/>
                  </a:lnTo>
                  <a:lnTo>
                    <a:pt x="7740933" y="564824"/>
                  </a:lnTo>
                  <a:lnTo>
                    <a:pt x="7773289" y="557910"/>
                  </a:lnTo>
                  <a:lnTo>
                    <a:pt x="7822437" y="544072"/>
                  </a:lnTo>
                  <a:lnTo>
                    <a:pt x="7872344" y="536146"/>
                  </a:lnTo>
                  <a:lnTo>
                    <a:pt x="7923006" y="533844"/>
                  </a:lnTo>
                  <a:lnTo>
                    <a:pt x="7974419" y="536876"/>
                  </a:lnTo>
                  <a:lnTo>
                    <a:pt x="8026580" y="544952"/>
                  </a:lnTo>
                  <a:lnTo>
                    <a:pt x="8125199" y="568982"/>
                  </a:lnTo>
                  <a:lnTo>
                    <a:pt x="8171121" y="576565"/>
                  </a:lnTo>
                  <a:lnTo>
                    <a:pt x="8217578" y="580150"/>
                  </a:lnTo>
                  <a:lnTo>
                    <a:pt x="8264901" y="579351"/>
                  </a:lnTo>
                  <a:lnTo>
                    <a:pt x="8313420" y="573785"/>
                  </a:lnTo>
                  <a:lnTo>
                    <a:pt x="8338542" y="571833"/>
                  </a:lnTo>
                  <a:lnTo>
                    <a:pt x="8365712" y="572642"/>
                  </a:lnTo>
                  <a:lnTo>
                    <a:pt x="8393787" y="574500"/>
                  </a:lnTo>
                  <a:lnTo>
                    <a:pt x="8421624" y="575690"/>
                  </a:lnTo>
                  <a:lnTo>
                    <a:pt x="8468612" y="575190"/>
                  </a:lnTo>
                  <a:lnTo>
                    <a:pt x="8518066" y="565338"/>
                  </a:lnTo>
                  <a:lnTo>
                    <a:pt x="8587476" y="548380"/>
                  </a:lnTo>
                  <a:lnTo>
                    <a:pt x="8622919" y="540638"/>
                  </a:lnTo>
                  <a:lnTo>
                    <a:pt x="8640877" y="537829"/>
                  </a:lnTo>
                  <a:lnTo>
                    <a:pt x="8659907" y="536066"/>
                  </a:lnTo>
                  <a:lnTo>
                    <a:pt x="8679461" y="535352"/>
                  </a:lnTo>
                  <a:lnTo>
                    <a:pt x="8698992" y="535685"/>
                  </a:lnTo>
                  <a:lnTo>
                    <a:pt x="8755945" y="538152"/>
                  </a:lnTo>
                  <a:lnTo>
                    <a:pt x="8812863" y="541035"/>
                  </a:lnTo>
                  <a:lnTo>
                    <a:pt x="8869709" y="544419"/>
                  </a:lnTo>
                  <a:lnTo>
                    <a:pt x="8979846" y="552351"/>
                  </a:lnTo>
                  <a:lnTo>
                    <a:pt x="9032763" y="557060"/>
                  </a:lnTo>
                  <a:lnTo>
                    <a:pt x="9084472" y="563491"/>
                  </a:lnTo>
                  <a:lnTo>
                    <a:pt x="9134244" y="572621"/>
                  </a:lnTo>
                  <a:lnTo>
                    <a:pt x="9181350" y="585428"/>
                  </a:lnTo>
                  <a:lnTo>
                    <a:pt x="9225061" y="602890"/>
                  </a:lnTo>
                  <a:lnTo>
                    <a:pt x="9264650" y="625982"/>
                  </a:lnTo>
                  <a:lnTo>
                    <a:pt x="9271396" y="629423"/>
                  </a:lnTo>
                  <a:lnTo>
                    <a:pt x="9343126" y="640381"/>
                  </a:lnTo>
                  <a:lnTo>
                    <a:pt x="9386649" y="644493"/>
                  </a:lnTo>
                  <a:lnTo>
                    <a:pt x="9430005" y="649033"/>
                  </a:lnTo>
                  <a:lnTo>
                    <a:pt x="9472803" y="654811"/>
                  </a:lnTo>
                  <a:lnTo>
                    <a:pt x="9505481" y="658770"/>
                  </a:lnTo>
                  <a:lnTo>
                    <a:pt x="9535826" y="659431"/>
                  </a:lnTo>
                  <a:lnTo>
                    <a:pt x="9564314" y="655972"/>
                  </a:lnTo>
                  <a:lnTo>
                    <a:pt x="9591421" y="647572"/>
                  </a:lnTo>
                  <a:lnTo>
                    <a:pt x="9627792" y="634783"/>
                  </a:lnTo>
                  <a:lnTo>
                    <a:pt x="9667224" y="626602"/>
                  </a:lnTo>
                  <a:lnTo>
                    <a:pt x="9709203" y="624016"/>
                  </a:lnTo>
                  <a:lnTo>
                    <a:pt x="9794817" y="631553"/>
                  </a:lnTo>
                  <a:lnTo>
                    <a:pt x="9831403" y="628697"/>
                  </a:lnTo>
                  <a:lnTo>
                    <a:pt x="9865250" y="621532"/>
                  </a:lnTo>
                  <a:lnTo>
                    <a:pt x="9924067" y="604760"/>
                  </a:lnTo>
                  <a:lnTo>
                    <a:pt x="9950656" y="597868"/>
                  </a:lnTo>
                  <a:lnTo>
                    <a:pt x="9977840" y="592905"/>
                  </a:lnTo>
                  <a:lnTo>
                    <a:pt x="10053049" y="588709"/>
                  </a:lnTo>
                  <a:lnTo>
                    <a:pt x="10099966" y="581948"/>
                  </a:lnTo>
                  <a:lnTo>
                    <a:pt x="10146993" y="575803"/>
                  </a:lnTo>
                  <a:lnTo>
                    <a:pt x="10195312" y="575047"/>
                  </a:lnTo>
                  <a:lnTo>
                    <a:pt x="10246106" y="584453"/>
                  </a:lnTo>
                  <a:lnTo>
                    <a:pt x="10251249" y="584977"/>
                  </a:lnTo>
                  <a:lnTo>
                    <a:pt x="10257631" y="584358"/>
                  </a:lnTo>
                  <a:lnTo>
                    <a:pt x="10264536" y="583310"/>
                  </a:lnTo>
                  <a:lnTo>
                    <a:pt x="10271252" y="582548"/>
                  </a:lnTo>
                  <a:lnTo>
                    <a:pt x="10321077" y="582439"/>
                  </a:lnTo>
                  <a:lnTo>
                    <a:pt x="10368200" y="587771"/>
                  </a:lnTo>
                  <a:lnTo>
                    <a:pt x="10411680" y="598747"/>
                  </a:lnTo>
                  <a:lnTo>
                    <a:pt x="10450576" y="615568"/>
                  </a:lnTo>
                  <a:lnTo>
                    <a:pt x="10499611" y="636371"/>
                  </a:lnTo>
                  <a:lnTo>
                    <a:pt x="10551874" y="648255"/>
                  </a:lnTo>
                  <a:lnTo>
                    <a:pt x="10607399" y="652591"/>
                  </a:lnTo>
                  <a:lnTo>
                    <a:pt x="10666222" y="650747"/>
                  </a:lnTo>
                  <a:lnTo>
                    <a:pt x="10685565" y="649541"/>
                  </a:lnTo>
                  <a:lnTo>
                    <a:pt x="10744073" y="646683"/>
                  </a:lnTo>
                  <a:lnTo>
                    <a:pt x="10876930" y="639050"/>
                  </a:lnTo>
                  <a:lnTo>
                    <a:pt x="10903013" y="638857"/>
                  </a:lnTo>
                  <a:lnTo>
                    <a:pt x="10927476" y="642356"/>
                  </a:lnTo>
                  <a:lnTo>
                    <a:pt x="10948797" y="651890"/>
                  </a:lnTo>
                  <a:lnTo>
                    <a:pt x="10964374" y="660449"/>
                  </a:lnTo>
                  <a:lnTo>
                    <a:pt x="10978832" y="663590"/>
                  </a:lnTo>
                  <a:lnTo>
                    <a:pt x="10993195" y="661802"/>
                  </a:lnTo>
                  <a:lnTo>
                    <a:pt x="11008487" y="655573"/>
                  </a:lnTo>
                  <a:lnTo>
                    <a:pt x="11047207" y="637645"/>
                  </a:lnTo>
                  <a:lnTo>
                    <a:pt x="11088591" y="622765"/>
                  </a:lnTo>
                  <a:lnTo>
                    <a:pt x="11132867" y="611187"/>
                  </a:lnTo>
                  <a:lnTo>
                    <a:pt x="11180266" y="603165"/>
                  </a:lnTo>
                  <a:lnTo>
                    <a:pt x="11231016" y="598953"/>
                  </a:lnTo>
                  <a:lnTo>
                    <a:pt x="11285347" y="598804"/>
                  </a:lnTo>
                  <a:lnTo>
                    <a:pt x="11302757" y="599055"/>
                  </a:lnTo>
                  <a:lnTo>
                    <a:pt x="11320240" y="598614"/>
                  </a:lnTo>
                  <a:lnTo>
                    <a:pt x="11365886" y="595772"/>
                  </a:lnTo>
                  <a:lnTo>
                    <a:pt x="11437162" y="569984"/>
                  </a:lnTo>
                  <a:lnTo>
                    <a:pt x="11482923" y="552784"/>
                  </a:lnTo>
                  <a:lnTo>
                    <a:pt x="11531579" y="537967"/>
                  </a:lnTo>
                  <a:lnTo>
                    <a:pt x="11582735" y="525187"/>
                  </a:lnTo>
                  <a:lnTo>
                    <a:pt x="11635994" y="514095"/>
                  </a:lnTo>
                  <a:lnTo>
                    <a:pt x="11685936" y="505713"/>
                  </a:lnTo>
                  <a:lnTo>
                    <a:pt x="11737594" y="501522"/>
                  </a:lnTo>
                  <a:lnTo>
                    <a:pt x="11764891" y="502259"/>
                  </a:lnTo>
                  <a:lnTo>
                    <a:pt x="11792521" y="504555"/>
                  </a:lnTo>
                  <a:lnTo>
                    <a:pt x="11847830" y="510920"/>
                  </a:lnTo>
                  <a:lnTo>
                    <a:pt x="11881342" y="514286"/>
                  </a:lnTo>
                  <a:lnTo>
                    <a:pt x="11951336" y="536065"/>
                  </a:lnTo>
                  <a:lnTo>
                    <a:pt x="11990593" y="551894"/>
                  </a:lnTo>
                  <a:lnTo>
                    <a:pt x="12029112" y="568223"/>
                  </a:lnTo>
                  <a:lnTo>
                    <a:pt x="12066905" y="585088"/>
                  </a:lnTo>
                  <a:lnTo>
                    <a:pt x="12093606" y="596544"/>
                  </a:lnTo>
                  <a:lnTo>
                    <a:pt x="12113545" y="601202"/>
                  </a:lnTo>
                  <a:lnTo>
                    <a:pt x="12132770" y="598501"/>
                  </a:lnTo>
                  <a:lnTo>
                    <a:pt x="12157329" y="587882"/>
                  </a:lnTo>
                  <a:lnTo>
                    <a:pt x="12192000" y="576198"/>
                  </a:lnTo>
                  <a:lnTo>
                    <a:pt x="12192000" y="387349"/>
                  </a:lnTo>
                  <a:lnTo>
                    <a:pt x="11983339" y="362965"/>
                  </a:lnTo>
                  <a:lnTo>
                    <a:pt x="11937825" y="357076"/>
                  </a:lnTo>
                  <a:lnTo>
                    <a:pt x="11915348" y="354947"/>
                  </a:lnTo>
                  <a:lnTo>
                    <a:pt x="11893550" y="354710"/>
                  </a:lnTo>
                  <a:lnTo>
                    <a:pt x="11840104" y="355665"/>
                  </a:lnTo>
                  <a:lnTo>
                    <a:pt x="11787076" y="353774"/>
                  </a:lnTo>
                  <a:lnTo>
                    <a:pt x="11734262" y="349621"/>
                  </a:lnTo>
                  <a:lnTo>
                    <a:pt x="11663052" y="341917"/>
                  </a:lnTo>
                  <a:lnTo>
                    <a:pt x="11644312" y="340915"/>
                  </a:lnTo>
                  <a:lnTo>
                    <a:pt x="11571464" y="345170"/>
                  </a:lnTo>
                  <a:lnTo>
                    <a:pt x="11459083" y="358647"/>
                  </a:lnTo>
                  <a:lnTo>
                    <a:pt x="11452860" y="358520"/>
                  </a:lnTo>
                  <a:lnTo>
                    <a:pt x="11353673" y="363219"/>
                  </a:lnTo>
                  <a:lnTo>
                    <a:pt x="11340871" y="363475"/>
                  </a:lnTo>
                  <a:lnTo>
                    <a:pt x="11302492" y="363600"/>
                  </a:lnTo>
                  <a:lnTo>
                    <a:pt x="11252459" y="363029"/>
                  </a:lnTo>
                  <a:lnTo>
                    <a:pt x="11202082" y="361410"/>
                  </a:lnTo>
                  <a:lnTo>
                    <a:pt x="11153205" y="363172"/>
                  </a:lnTo>
                  <a:lnTo>
                    <a:pt x="11107674" y="372744"/>
                  </a:lnTo>
                  <a:lnTo>
                    <a:pt x="11079866" y="379333"/>
                  </a:lnTo>
                  <a:lnTo>
                    <a:pt x="11052286" y="380872"/>
                  </a:lnTo>
                  <a:lnTo>
                    <a:pt x="11024395" y="379174"/>
                  </a:lnTo>
                  <a:lnTo>
                    <a:pt x="10995660" y="376046"/>
                  </a:lnTo>
                  <a:lnTo>
                    <a:pt x="10973246" y="373951"/>
                  </a:lnTo>
                  <a:lnTo>
                    <a:pt x="10950654" y="372427"/>
                  </a:lnTo>
                  <a:lnTo>
                    <a:pt x="10905363" y="369950"/>
                  </a:lnTo>
                  <a:lnTo>
                    <a:pt x="10746994" y="360044"/>
                  </a:lnTo>
                  <a:lnTo>
                    <a:pt x="10734311" y="358415"/>
                  </a:lnTo>
                  <a:lnTo>
                    <a:pt x="10709042" y="353919"/>
                  </a:lnTo>
                  <a:lnTo>
                    <a:pt x="10696575" y="352932"/>
                  </a:lnTo>
                  <a:lnTo>
                    <a:pt x="10650626" y="352925"/>
                  </a:lnTo>
                  <a:lnTo>
                    <a:pt x="10512780" y="353757"/>
                  </a:lnTo>
                  <a:lnTo>
                    <a:pt x="10466832" y="353567"/>
                  </a:lnTo>
                  <a:lnTo>
                    <a:pt x="10434143" y="352421"/>
                  </a:lnTo>
                  <a:lnTo>
                    <a:pt x="10368623" y="348317"/>
                  </a:lnTo>
                  <a:lnTo>
                    <a:pt x="10336149" y="347598"/>
                  </a:lnTo>
                  <a:lnTo>
                    <a:pt x="10299029" y="348740"/>
                  </a:lnTo>
                  <a:lnTo>
                    <a:pt x="10262076" y="350916"/>
                  </a:lnTo>
                  <a:lnTo>
                    <a:pt x="10225170" y="353403"/>
                  </a:lnTo>
                  <a:lnTo>
                    <a:pt x="10188194" y="355472"/>
                  </a:lnTo>
                  <a:lnTo>
                    <a:pt x="10177700" y="355445"/>
                  </a:lnTo>
                  <a:lnTo>
                    <a:pt x="10166921" y="354679"/>
                  </a:lnTo>
                  <a:lnTo>
                    <a:pt x="10156047" y="353579"/>
                  </a:lnTo>
                  <a:lnTo>
                    <a:pt x="10097262" y="348614"/>
                  </a:lnTo>
                  <a:lnTo>
                    <a:pt x="9986623" y="342417"/>
                  </a:lnTo>
                  <a:lnTo>
                    <a:pt x="9949815" y="339851"/>
                  </a:lnTo>
                  <a:lnTo>
                    <a:pt x="9927113" y="337010"/>
                  </a:lnTo>
                  <a:lnTo>
                    <a:pt x="9904412" y="333216"/>
                  </a:lnTo>
                  <a:lnTo>
                    <a:pt x="9882092" y="330136"/>
                  </a:lnTo>
                  <a:lnTo>
                    <a:pt x="9860534" y="329438"/>
                  </a:lnTo>
                  <a:lnTo>
                    <a:pt x="9817806" y="328620"/>
                  </a:lnTo>
                  <a:lnTo>
                    <a:pt x="9775221" y="324897"/>
                  </a:lnTo>
                  <a:lnTo>
                    <a:pt x="9732589" y="322079"/>
                  </a:lnTo>
                  <a:lnTo>
                    <a:pt x="9689719" y="323976"/>
                  </a:lnTo>
                  <a:lnTo>
                    <a:pt x="9675377" y="323740"/>
                  </a:lnTo>
                  <a:lnTo>
                    <a:pt x="9659572" y="321135"/>
                  </a:lnTo>
                  <a:lnTo>
                    <a:pt x="9643123" y="317886"/>
                  </a:lnTo>
                  <a:lnTo>
                    <a:pt x="9626854" y="315721"/>
                  </a:lnTo>
                  <a:lnTo>
                    <a:pt x="9586944" y="313080"/>
                  </a:lnTo>
                  <a:lnTo>
                    <a:pt x="9547034" y="310784"/>
                  </a:lnTo>
                  <a:lnTo>
                    <a:pt x="9467215" y="306704"/>
                  </a:lnTo>
                  <a:lnTo>
                    <a:pt x="9394967" y="302466"/>
                  </a:lnTo>
                  <a:lnTo>
                    <a:pt x="9359076" y="301293"/>
                  </a:lnTo>
                  <a:lnTo>
                    <a:pt x="9323959" y="302132"/>
                  </a:lnTo>
                  <a:lnTo>
                    <a:pt x="9288496" y="303353"/>
                  </a:lnTo>
                  <a:lnTo>
                    <a:pt x="9254188" y="302275"/>
                  </a:lnTo>
                  <a:lnTo>
                    <a:pt x="9220285" y="298936"/>
                  </a:lnTo>
                  <a:lnTo>
                    <a:pt x="9161906" y="289494"/>
                  </a:lnTo>
                  <a:lnTo>
                    <a:pt x="9137300" y="286559"/>
                  </a:lnTo>
                  <a:lnTo>
                    <a:pt x="9087612" y="281939"/>
                  </a:lnTo>
                  <a:lnTo>
                    <a:pt x="9060402" y="280150"/>
                  </a:lnTo>
                  <a:lnTo>
                    <a:pt x="9032811" y="278955"/>
                  </a:lnTo>
                  <a:lnTo>
                    <a:pt x="9005887" y="276903"/>
                  </a:lnTo>
                  <a:lnTo>
                    <a:pt x="8980678" y="272541"/>
                  </a:lnTo>
                  <a:lnTo>
                    <a:pt x="8932793" y="261888"/>
                  </a:lnTo>
                  <a:lnTo>
                    <a:pt x="8884407" y="253350"/>
                  </a:lnTo>
                  <a:lnTo>
                    <a:pt x="8835548" y="246634"/>
                  </a:lnTo>
                  <a:lnTo>
                    <a:pt x="8786245" y="241441"/>
                  </a:lnTo>
                  <a:lnTo>
                    <a:pt x="8736526" y="237475"/>
                  </a:lnTo>
                  <a:lnTo>
                    <a:pt x="8686419" y="234441"/>
                  </a:lnTo>
                  <a:lnTo>
                    <a:pt x="8672558" y="234215"/>
                  </a:lnTo>
                  <a:lnTo>
                    <a:pt x="8658685" y="234727"/>
                  </a:lnTo>
                  <a:lnTo>
                    <a:pt x="8644931" y="235763"/>
                  </a:lnTo>
                  <a:lnTo>
                    <a:pt x="8631428" y="237108"/>
                  </a:lnTo>
                  <a:lnTo>
                    <a:pt x="8579647" y="241449"/>
                  </a:lnTo>
                  <a:lnTo>
                    <a:pt x="8527913" y="242965"/>
                  </a:lnTo>
                  <a:lnTo>
                    <a:pt x="8476186" y="241919"/>
                  </a:lnTo>
                  <a:lnTo>
                    <a:pt x="8424427" y="238576"/>
                  </a:lnTo>
                  <a:lnTo>
                    <a:pt x="8372597" y="233201"/>
                  </a:lnTo>
                  <a:lnTo>
                    <a:pt x="8304121" y="223837"/>
                  </a:lnTo>
                  <a:lnTo>
                    <a:pt x="8287035" y="222376"/>
                  </a:lnTo>
                  <a:lnTo>
                    <a:pt x="8269902" y="221773"/>
                  </a:lnTo>
                  <a:lnTo>
                    <a:pt x="8253222" y="222122"/>
                  </a:lnTo>
                  <a:lnTo>
                    <a:pt x="8207472" y="225361"/>
                  </a:lnTo>
                  <a:lnTo>
                    <a:pt x="8162020" y="229266"/>
                  </a:lnTo>
                  <a:lnTo>
                    <a:pt x="8116544" y="232838"/>
                  </a:lnTo>
                  <a:lnTo>
                    <a:pt x="8070723" y="235076"/>
                  </a:lnTo>
                  <a:lnTo>
                    <a:pt x="8021053" y="233715"/>
                  </a:lnTo>
                  <a:lnTo>
                    <a:pt x="7973422" y="227997"/>
                  </a:lnTo>
                  <a:lnTo>
                    <a:pt x="7927308" y="219090"/>
                  </a:lnTo>
                  <a:lnTo>
                    <a:pt x="7882189" y="208162"/>
                  </a:lnTo>
                  <a:lnTo>
                    <a:pt x="7837542" y="196380"/>
                  </a:lnTo>
                  <a:lnTo>
                    <a:pt x="7792847" y="184911"/>
                  </a:lnTo>
                  <a:lnTo>
                    <a:pt x="7742943" y="170645"/>
                  </a:lnTo>
                  <a:lnTo>
                    <a:pt x="7694209" y="154690"/>
                  </a:lnTo>
                  <a:lnTo>
                    <a:pt x="7644494" y="140051"/>
                  </a:lnTo>
                  <a:lnTo>
                    <a:pt x="7591646" y="129735"/>
                  </a:lnTo>
                  <a:lnTo>
                    <a:pt x="7533513" y="126745"/>
                  </a:lnTo>
                  <a:lnTo>
                    <a:pt x="7525662" y="125968"/>
                  </a:lnTo>
                  <a:lnTo>
                    <a:pt x="7517574" y="123856"/>
                  </a:lnTo>
                  <a:lnTo>
                    <a:pt x="7509295" y="121316"/>
                  </a:lnTo>
                  <a:lnTo>
                    <a:pt x="7500874" y="119252"/>
                  </a:lnTo>
                  <a:lnTo>
                    <a:pt x="7454328" y="111299"/>
                  </a:lnTo>
                  <a:lnTo>
                    <a:pt x="7407402" y="104774"/>
                  </a:lnTo>
                  <a:lnTo>
                    <a:pt x="7320176" y="97738"/>
                  </a:lnTo>
                  <a:lnTo>
                    <a:pt x="7291197" y="95249"/>
                  </a:lnTo>
                  <a:lnTo>
                    <a:pt x="7254287" y="90997"/>
                  </a:lnTo>
                  <a:lnTo>
                    <a:pt x="7217568" y="86280"/>
                  </a:lnTo>
                  <a:lnTo>
                    <a:pt x="7180897" y="82016"/>
                  </a:lnTo>
                  <a:lnTo>
                    <a:pt x="7144131" y="79120"/>
                  </a:lnTo>
                  <a:lnTo>
                    <a:pt x="7114414" y="78741"/>
                  </a:lnTo>
                  <a:lnTo>
                    <a:pt x="7084710" y="79994"/>
                  </a:lnTo>
                  <a:lnTo>
                    <a:pt x="7055030" y="81889"/>
                  </a:lnTo>
                  <a:lnTo>
                    <a:pt x="7025385" y="83438"/>
                  </a:lnTo>
                  <a:lnTo>
                    <a:pt x="6982948" y="83921"/>
                  </a:lnTo>
                  <a:lnTo>
                    <a:pt x="6940105" y="83962"/>
                  </a:lnTo>
                  <a:lnTo>
                    <a:pt x="6898405" y="85457"/>
                  </a:lnTo>
                  <a:lnTo>
                    <a:pt x="6859397" y="90296"/>
                  </a:lnTo>
                  <a:lnTo>
                    <a:pt x="6820288" y="96581"/>
                  </a:lnTo>
                  <a:lnTo>
                    <a:pt x="6781609" y="99996"/>
                  </a:lnTo>
                  <a:lnTo>
                    <a:pt x="6742739" y="100244"/>
                  </a:lnTo>
                  <a:lnTo>
                    <a:pt x="6703059" y="97027"/>
                  </a:lnTo>
                  <a:lnTo>
                    <a:pt x="6663037" y="83419"/>
                  </a:lnTo>
                  <a:lnTo>
                    <a:pt x="6640623" y="65232"/>
                  </a:lnTo>
                  <a:lnTo>
                    <a:pt x="6623494" y="58467"/>
                  </a:lnTo>
                  <a:lnTo>
                    <a:pt x="6603222" y="56155"/>
                  </a:lnTo>
                  <a:lnTo>
                    <a:pt x="6579616" y="57785"/>
                  </a:lnTo>
                  <a:lnTo>
                    <a:pt x="6533610" y="62658"/>
                  </a:lnTo>
                  <a:lnTo>
                    <a:pt x="6512071" y="66089"/>
                  </a:lnTo>
                  <a:lnTo>
                    <a:pt x="6494272" y="71627"/>
                  </a:lnTo>
                  <a:lnTo>
                    <a:pt x="6448651" y="86361"/>
                  </a:lnTo>
                  <a:lnTo>
                    <a:pt x="6399244" y="93583"/>
                  </a:lnTo>
                  <a:lnTo>
                    <a:pt x="6347503" y="96684"/>
                  </a:lnTo>
                  <a:lnTo>
                    <a:pt x="6294882" y="99059"/>
                  </a:lnTo>
                  <a:lnTo>
                    <a:pt x="6263211" y="100145"/>
                  </a:lnTo>
                  <a:lnTo>
                    <a:pt x="6232207" y="99647"/>
                  </a:lnTo>
                  <a:lnTo>
                    <a:pt x="6201298" y="97649"/>
                  </a:lnTo>
                  <a:lnTo>
                    <a:pt x="6169914" y="94233"/>
                  </a:lnTo>
                  <a:lnTo>
                    <a:pt x="6114861" y="88995"/>
                  </a:lnTo>
                  <a:lnTo>
                    <a:pt x="6060167" y="87286"/>
                  </a:lnTo>
                  <a:lnTo>
                    <a:pt x="6005797" y="88400"/>
                  </a:lnTo>
                  <a:lnTo>
                    <a:pt x="5951713" y="91628"/>
                  </a:lnTo>
                  <a:lnTo>
                    <a:pt x="5853301" y="99925"/>
                  </a:lnTo>
                  <a:lnTo>
                    <a:pt x="5763809" y="106052"/>
                  </a:lnTo>
                  <a:lnTo>
                    <a:pt x="5719445" y="109854"/>
                  </a:lnTo>
                  <a:lnTo>
                    <a:pt x="5653770" y="117951"/>
                  </a:lnTo>
                  <a:lnTo>
                    <a:pt x="5590667" y="129285"/>
                  </a:lnTo>
                  <a:lnTo>
                    <a:pt x="5547409" y="140079"/>
                  </a:lnTo>
                  <a:lnTo>
                    <a:pt x="5504068" y="150288"/>
                  </a:lnTo>
                  <a:lnTo>
                    <a:pt x="5457989" y="156092"/>
                  </a:lnTo>
                  <a:lnTo>
                    <a:pt x="5406517" y="153669"/>
                  </a:lnTo>
                  <a:lnTo>
                    <a:pt x="5358939" y="149975"/>
                  </a:lnTo>
                  <a:lnTo>
                    <a:pt x="5312791" y="151256"/>
                  </a:lnTo>
                  <a:lnTo>
                    <a:pt x="5267499" y="155777"/>
                  </a:lnTo>
                  <a:lnTo>
                    <a:pt x="5189347" y="166342"/>
                  </a:lnTo>
                  <a:lnTo>
                    <a:pt x="5156104" y="170624"/>
                  </a:lnTo>
                  <a:lnTo>
                    <a:pt x="5122624" y="174335"/>
                  </a:lnTo>
                  <a:lnTo>
                    <a:pt x="5088763" y="177164"/>
                  </a:lnTo>
                  <a:lnTo>
                    <a:pt x="5047432" y="178375"/>
                  </a:lnTo>
                  <a:lnTo>
                    <a:pt x="5005387" y="178371"/>
                  </a:lnTo>
                  <a:lnTo>
                    <a:pt x="4964390" y="179415"/>
                  </a:lnTo>
                  <a:lnTo>
                    <a:pt x="4926203" y="183768"/>
                  </a:lnTo>
                  <a:lnTo>
                    <a:pt x="4889879" y="187632"/>
                  </a:lnTo>
                  <a:lnTo>
                    <a:pt x="4855924" y="186293"/>
                  </a:lnTo>
                  <a:lnTo>
                    <a:pt x="4823136" y="182072"/>
                  </a:lnTo>
                  <a:lnTo>
                    <a:pt x="4790313" y="177291"/>
                  </a:lnTo>
                  <a:lnTo>
                    <a:pt x="4737500" y="170092"/>
                  </a:lnTo>
                  <a:lnTo>
                    <a:pt x="4684617" y="163702"/>
                  </a:lnTo>
                  <a:lnTo>
                    <a:pt x="4631400" y="160647"/>
                  </a:lnTo>
                  <a:lnTo>
                    <a:pt x="4577588" y="163448"/>
                  </a:lnTo>
                  <a:lnTo>
                    <a:pt x="4367410" y="189686"/>
                  </a:lnTo>
                  <a:lnTo>
                    <a:pt x="4314698" y="195833"/>
                  </a:lnTo>
                  <a:lnTo>
                    <a:pt x="4288700" y="198032"/>
                  </a:lnTo>
                  <a:lnTo>
                    <a:pt x="4262167" y="199326"/>
                  </a:lnTo>
                  <a:lnTo>
                    <a:pt x="4208780" y="200532"/>
                  </a:lnTo>
                  <a:lnTo>
                    <a:pt x="4182778" y="199705"/>
                  </a:lnTo>
                  <a:lnTo>
                    <a:pt x="4156313" y="198008"/>
                  </a:lnTo>
                  <a:lnTo>
                    <a:pt x="4131252" y="197479"/>
                  </a:lnTo>
                  <a:lnTo>
                    <a:pt x="4109466" y="200151"/>
                  </a:lnTo>
                  <a:lnTo>
                    <a:pt x="4058737" y="210958"/>
                  </a:lnTo>
                  <a:lnTo>
                    <a:pt x="4006913" y="217836"/>
                  </a:lnTo>
                  <a:lnTo>
                    <a:pt x="3953375" y="220761"/>
                  </a:lnTo>
                  <a:lnTo>
                    <a:pt x="3897503" y="219709"/>
                  </a:lnTo>
                  <a:lnTo>
                    <a:pt x="3876103" y="219940"/>
                  </a:lnTo>
                  <a:lnTo>
                    <a:pt x="3854704" y="221932"/>
                  </a:lnTo>
                  <a:lnTo>
                    <a:pt x="3833209" y="224210"/>
                  </a:lnTo>
                  <a:lnTo>
                    <a:pt x="3811524" y="225297"/>
                  </a:lnTo>
                  <a:lnTo>
                    <a:pt x="3780847" y="225500"/>
                  </a:lnTo>
                  <a:lnTo>
                    <a:pt x="3749563" y="225393"/>
                  </a:lnTo>
                  <a:lnTo>
                    <a:pt x="3719351" y="223619"/>
                  </a:lnTo>
                  <a:lnTo>
                    <a:pt x="3633987" y="208379"/>
                  </a:lnTo>
                  <a:lnTo>
                    <a:pt x="3579479" y="207200"/>
                  </a:lnTo>
                  <a:lnTo>
                    <a:pt x="3526565" y="212498"/>
                  </a:lnTo>
                  <a:lnTo>
                    <a:pt x="3419891" y="230649"/>
                  </a:lnTo>
                  <a:lnTo>
                    <a:pt x="3365309" y="238585"/>
                  </a:lnTo>
                  <a:lnTo>
                    <a:pt x="3309965" y="245401"/>
                  </a:lnTo>
                  <a:lnTo>
                    <a:pt x="3254121" y="251205"/>
                  </a:lnTo>
                  <a:lnTo>
                    <a:pt x="3232181" y="251319"/>
                  </a:lnTo>
                  <a:lnTo>
                    <a:pt x="3209099" y="248872"/>
                  </a:lnTo>
                  <a:lnTo>
                    <a:pt x="3185541" y="245401"/>
                  </a:lnTo>
                  <a:lnTo>
                    <a:pt x="3162173" y="242442"/>
                  </a:lnTo>
                  <a:lnTo>
                    <a:pt x="3145218" y="241141"/>
                  </a:lnTo>
                  <a:lnTo>
                    <a:pt x="3136884" y="241014"/>
                  </a:lnTo>
                  <a:lnTo>
                    <a:pt x="3129026" y="241553"/>
                  </a:lnTo>
                  <a:lnTo>
                    <a:pt x="3080567" y="247751"/>
                  </a:lnTo>
                  <a:lnTo>
                    <a:pt x="3031767" y="252654"/>
                  </a:lnTo>
                  <a:lnTo>
                    <a:pt x="2982515" y="255730"/>
                  </a:lnTo>
                  <a:lnTo>
                    <a:pt x="2932702" y="256445"/>
                  </a:lnTo>
                  <a:lnTo>
                    <a:pt x="2882219" y="254268"/>
                  </a:lnTo>
                  <a:lnTo>
                    <a:pt x="2830957" y="248665"/>
                  </a:lnTo>
                  <a:lnTo>
                    <a:pt x="2823686" y="248108"/>
                  </a:lnTo>
                  <a:lnTo>
                    <a:pt x="2816129" y="248300"/>
                  </a:lnTo>
                  <a:lnTo>
                    <a:pt x="2801112" y="249554"/>
                  </a:lnTo>
                  <a:lnTo>
                    <a:pt x="2766020" y="253434"/>
                  </a:lnTo>
                  <a:lnTo>
                    <a:pt x="2731071" y="257635"/>
                  </a:lnTo>
                  <a:lnTo>
                    <a:pt x="2696027" y="261002"/>
                  </a:lnTo>
                  <a:lnTo>
                    <a:pt x="2660650" y="262381"/>
                  </a:lnTo>
                  <a:lnTo>
                    <a:pt x="2610443" y="262171"/>
                  </a:lnTo>
                  <a:lnTo>
                    <a:pt x="2560193" y="261601"/>
                  </a:lnTo>
                  <a:lnTo>
                    <a:pt x="2509900" y="260762"/>
                  </a:lnTo>
                  <a:lnTo>
                    <a:pt x="2300986" y="256412"/>
                  </a:lnTo>
                  <a:lnTo>
                    <a:pt x="2293366" y="255904"/>
                  </a:lnTo>
                  <a:lnTo>
                    <a:pt x="2286635" y="256920"/>
                  </a:lnTo>
                  <a:lnTo>
                    <a:pt x="2254924" y="259363"/>
                  </a:lnTo>
                  <a:lnTo>
                    <a:pt x="2225071" y="257603"/>
                  </a:lnTo>
                  <a:lnTo>
                    <a:pt x="2196695" y="251438"/>
                  </a:lnTo>
                  <a:lnTo>
                    <a:pt x="2156511" y="235430"/>
                  </a:lnTo>
                  <a:lnTo>
                    <a:pt x="2142109" y="230981"/>
                  </a:lnTo>
                  <a:lnTo>
                    <a:pt x="2089538" y="218015"/>
                  </a:lnTo>
                  <a:lnTo>
                    <a:pt x="2044390" y="208069"/>
                  </a:lnTo>
                  <a:lnTo>
                    <a:pt x="1998462" y="199977"/>
                  </a:lnTo>
                  <a:lnTo>
                    <a:pt x="1951896" y="193976"/>
                  </a:lnTo>
                  <a:lnTo>
                    <a:pt x="1929257" y="193547"/>
                  </a:lnTo>
                  <a:lnTo>
                    <a:pt x="1889809" y="195966"/>
                  </a:lnTo>
                  <a:lnTo>
                    <a:pt x="1850850" y="199755"/>
                  </a:lnTo>
                  <a:lnTo>
                    <a:pt x="1812010" y="203995"/>
                  </a:lnTo>
                  <a:lnTo>
                    <a:pt x="1772920" y="207771"/>
                  </a:lnTo>
                  <a:lnTo>
                    <a:pt x="1759033" y="208422"/>
                  </a:lnTo>
                  <a:lnTo>
                    <a:pt x="1744789" y="208311"/>
                  </a:lnTo>
                  <a:lnTo>
                    <a:pt x="1716277" y="207136"/>
                  </a:lnTo>
                  <a:lnTo>
                    <a:pt x="1683994" y="205166"/>
                  </a:lnTo>
                  <a:lnTo>
                    <a:pt x="1651841" y="203469"/>
                  </a:lnTo>
                  <a:lnTo>
                    <a:pt x="1620283" y="204654"/>
                  </a:lnTo>
                  <a:lnTo>
                    <a:pt x="1589786" y="211327"/>
                  </a:lnTo>
                  <a:lnTo>
                    <a:pt x="1562350" y="217638"/>
                  </a:lnTo>
                  <a:lnTo>
                    <a:pt x="1534985" y="217900"/>
                  </a:lnTo>
                  <a:lnTo>
                    <a:pt x="1507525" y="213256"/>
                  </a:lnTo>
                  <a:lnTo>
                    <a:pt x="1479804" y="204850"/>
                  </a:lnTo>
                  <a:lnTo>
                    <a:pt x="1459075" y="198114"/>
                  </a:lnTo>
                  <a:lnTo>
                    <a:pt x="1437322" y="192103"/>
                  </a:lnTo>
                  <a:lnTo>
                    <a:pt x="1392174" y="182879"/>
                  </a:lnTo>
                  <a:lnTo>
                    <a:pt x="1329472" y="175418"/>
                  </a:lnTo>
                  <a:lnTo>
                    <a:pt x="1263942" y="172719"/>
                  </a:lnTo>
                  <a:lnTo>
                    <a:pt x="1240956" y="172831"/>
                  </a:lnTo>
                  <a:lnTo>
                    <a:pt x="1219692" y="173608"/>
                  </a:lnTo>
                  <a:lnTo>
                    <a:pt x="1199651" y="176006"/>
                  </a:lnTo>
                  <a:lnTo>
                    <a:pt x="1180338" y="180974"/>
                  </a:lnTo>
                  <a:lnTo>
                    <a:pt x="1176223" y="182244"/>
                  </a:lnTo>
                  <a:lnTo>
                    <a:pt x="1168857" y="182244"/>
                  </a:lnTo>
                  <a:lnTo>
                    <a:pt x="1109328" y="177411"/>
                  </a:lnTo>
                  <a:lnTo>
                    <a:pt x="1055281" y="174434"/>
                  </a:lnTo>
                  <a:lnTo>
                    <a:pt x="1001043" y="172505"/>
                  </a:lnTo>
                  <a:lnTo>
                    <a:pt x="946429" y="171195"/>
                  </a:lnTo>
                  <a:lnTo>
                    <a:pt x="890309" y="168573"/>
                  </a:lnTo>
                  <a:lnTo>
                    <a:pt x="834276" y="162531"/>
                  </a:lnTo>
                  <a:lnTo>
                    <a:pt x="779417" y="152606"/>
                  </a:lnTo>
                  <a:lnTo>
                    <a:pt x="726820" y="138334"/>
                  </a:lnTo>
                  <a:lnTo>
                    <a:pt x="667949" y="115663"/>
                  </a:lnTo>
                  <a:lnTo>
                    <a:pt x="656837" y="112823"/>
                  </a:lnTo>
                  <a:lnTo>
                    <a:pt x="645002" y="110626"/>
                  </a:lnTo>
                  <a:lnTo>
                    <a:pt x="633209" y="108965"/>
                  </a:lnTo>
                  <a:lnTo>
                    <a:pt x="578836" y="102623"/>
                  </a:lnTo>
                  <a:lnTo>
                    <a:pt x="469928" y="90320"/>
                  </a:lnTo>
                  <a:lnTo>
                    <a:pt x="415569" y="83692"/>
                  </a:lnTo>
                  <a:lnTo>
                    <a:pt x="355922" y="75453"/>
                  </a:lnTo>
                  <a:lnTo>
                    <a:pt x="299237" y="63500"/>
                  </a:lnTo>
                  <a:lnTo>
                    <a:pt x="274441" y="56203"/>
                  </a:lnTo>
                  <a:lnTo>
                    <a:pt x="252182" y="51133"/>
                  </a:lnTo>
                  <a:lnTo>
                    <a:pt x="232359" y="50944"/>
                  </a:lnTo>
                  <a:lnTo>
                    <a:pt x="214871" y="58292"/>
                  </a:lnTo>
                  <a:lnTo>
                    <a:pt x="114150" y="28066"/>
                  </a:lnTo>
                  <a:lnTo>
                    <a:pt x="105761" y="25030"/>
                  </a:lnTo>
                  <a:lnTo>
                    <a:pt x="89708" y="18387"/>
                  </a:lnTo>
                  <a:lnTo>
                    <a:pt x="81316" y="15493"/>
                  </a:lnTo>
                  <a:lnTo>
                    <a:pt x="71819" y="12914"/>
                  </a:lnTo>
                  <a:lnTo>
                    <a:pt x="61926" y="10668"/>
                  </a:lnTo>
                  <a:lnTo>
                    <a:pt x="51812" y="8707"/>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0" y="3529584"/>
              <a:ext cx="12192000" cy="75587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181355" y="507491"/>
              <a:ext cx="5375148" cy="3023616"/>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8520" y="308228"/>
            <a:ext cx="5128895" cy="1300480"/>
          </a:xfrm>
          <a:prstGeom prst="rect">
            <a:avLst/>
          </a:prstGeom>
        </p:spPr>
        <p:txBody>
          <a:bodyPr vert="horz" wrap="square" lIns="0" tIns="88900" rIns="0" bIns="0" rtlCol="0">
            <a:spAutoFit/>
          </a:bodyPr>
          <a:lstStyle/>
          <a:p>
            <a:pPr marL="12700" marR="5080">
              <a:lnSpc>
                <a:spcPts val="4750"/>
              </a:lnSpc>
              <a:spcBef>
                <a:spcPts val="700"/>
              </a:spcBef>
            </a:pPr>
            <a:r>
              <a:rPr sz="4400" spc="-5" dirty="0">
                <a:latin typeface="Carlito"/>
                <a:cs typeface="Carlito"/>
              </a:rPr>
              <a:t>Édition </a:t>
            </a:r>
            <a:r>
              <a:rPr sz="4400" dirty="0">
                <a:latin typeface="Carlito"/>
                <a:cs typeface="Carlito"/>
              </a:rPr>
              <a:t>et</a:t>
            </a:r>
            <a:r>
              <a:rPr sz="4400" spc="-55" dirty="0">
                <a:latin typeface="Carlito"/>
                <a:cs typeface="Carlito"/>
              </a:rPr>
              <a:t> </a:t>
            </a:r>
            <a:r>
              <a:rPr sz="4400" dirty="0">
                <a:latin typeface="Carlito"/>
                <a:cs typeface="Carlito"/>
              </a:rPr>
              <a:t>Présenter votre histoire</a:t>
            </a:r>
            <a:r>
              <a:rPr sz="4400" spc="-30" dirty="0">
                <a:latin typeface="Carlito"/>
                <a:cs typeface="Carlito"/>
              </a:rPr>
              <a:t> </a:t>
            </a:r>
            <a:r>
              <a:rPr sz="4400" spc="-5" dirty="0">
                <a:latin typeface="Carlito"/>
                <a:cs typeface="Carlito"/>
              </a:rPr>
              <a:t>En ligne</a:t>
            </a:r>
            <a:endParaRPr sz="4400">
              <a:latin typeface="Carlito"/>
              <a:cs typeface="Carlito"/>
            </a:endParaRPr>
          </a:p>
        </p:txBody>
      </p:sp>
      <p:sp>
        <p:nvSpPr>
          <p:cNvPr id="3" name="object 3"/>
          <p:cNvSpPr txBox="1"/>
          <p:nvPr/>
        </p:nvSpPr>
        <p:spPr>
          <a:xfrm>
            <a:off x="2201926" y="2866770"/>
            <a:ext cx="599440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EC7C30"/>
                </a:solidFill>
                <a:latin typeface="Arial Black"/>
                <a:cs typeface="Arial Black"/>
              </a:rPr>
              <a:t>Apprentissage</a:t>
            </a:r>
            <a:r>
              <a:rPr sz="4400" spc="-60" dirty="0">
                <a:solidFill>
                  <a:srgbClr val="EC7C30"/>
                </a:solidFill>
                <a:latin typeface="Arial Black"/>
                <a:cs typeface="Arial Black"/>
              </a:rPr>
              <a:t> </a:t>
            </a:r>
            <a:r>
              <a:rPr sz="4400" dirty="0">
                <a:solidFill>
                  <a:srgbClr val="EC7C30"/>
                </a:solidFill>
                <a:latin typeface="Arial Black"/>
                <a:cs typeface="Arial Black"/>
              </a:rPr>
              <a:t>Résultats</a:t>
            </a:r>
            <a:endParaRPr sz="4400">
              <a:latin typeface="Arial Black"/>
              <a:cs typeface="Arial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5" name="object 5"/>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7" name="object 7"/>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012952" y="374396"/>
            <a:ext cx="1639570" cy="635000"/>
          </a:xfrm>
          <a:prstGeom prst="rect">
            <a:avLst/>
          </a:prstGeom>
        </p:spPr>
        <p:txBody>
          <a:bodyPr vert="horz" wrap="square" lIns="0" tIns="12065" rIns="0" bIns="0" rtlCol="0">
            <a:spAutoFit/>
          </a:bodyPr>
          <a:lstStyle/>
          <a:p>
            <a:pPr marL="12700">
              <a:lnSpc>
                <a:spcPct val="100000"/>
              </a:lnSpc>
              <a:spcBef>
                <a:spcPts val="95"/>
              </a:spcBef>
            </a:pPr>
            <a:r>
              <a:rPr sz="4000" b="1" spc="-1050" dirty="0">
                <a:solidFill>
                  <a:srgbClr val="000000"/>
                </a:solidFill>
                <a:latin typeface="Verdana"/>
                <a:cs typeface="Verdana"/>
              </a:rPr>
              <a:t>You </a:t>
            </a:r>
            <a:r>
              <a:rPr sz="4000" b="1" spc="-969" dirty="0">
                <a:solidFill>
                  <a:srgbClr val="000000"/>
                </a:solidFill>
                <a:latin typeface="Verdana"/>
                <a:cs typeface="Verdana"/>
              </a:rPr>
              <a:t>Tube </a:t>
            </a:r>
            <a:r>
              <a:rPr sz="4000" b="1" spc="-1035" dirty="0">
                <a:solidFill>
                  <a:srgbClr val="000000"/>
                </a:solidFill>
                <a:latin typeface="Verdana"/>
                <a:cs typeface="Verdana"/>
              </a:rPr>
              <a:t>_ </a:t>
            </a:r>
            <a:r>
              <a:rPr sz="4000" b="1" spc="-969" dirty="0">
                <a:solidFill>
                  <a:srgbClr val="000000"/>
                </a:solidFill>
                <a:latin typeface="Verdana"/>
                <a:cs typeface="Verdana"/>
              </a:rPr>
              <a:t>_ </a:t>
            </a:r>
            <a:r>
              <a:rPr sz="4000" b="1" spc="-960" dirty="0">
                <a:solidFill>
                  <a:srgbClr val="000000"/>
                </a:solidFill>
                <a:latin typeface="Verdana"/>
                <a:cs typeface="Verdana"/>
              </a:rPr>
              <a:t>_</a:t>
            </a:r>
            <a:endParaRPr sz="4000">
              <a:latin typeface="Verdana"/>
              <a:cs typeface="Verdana"/>
            </a:endParaRPr>
          </a:p>
        </p:txBody>
      </p:sp>
      <p:sp>
        <p:nvSpPr>
          <p:cNvPr id="9" name="object 9"/>
          <p:cNvSpPr txBox="1"/>
          <p:nvPr/>
        </p:nvSpPr>
        <p:spPr>
          <a:xfrm>
            <a:off x="1012952" y="1215974"/>
            <a:ext cx="10215880" cy="4762500"/>
          </a:xfrm>
          <a:prstGeom prst="rect">
            <a:avLst/>
          </a:prstGeom>
        </p:spPr>
        <p:txBody>
          <a:bodyPr vert="horz" wrap="square" lIns="0" tIns="13335" rIns="0" bIns="0" rtlCol="0">
            <a:spAutoFit/>
          </a:bodyPr>
          <a:lstStyle/>
          <a:p>
            <a:pPr marL="12700">
              <a:lnSpc>
                <a:spcPct val="100000"/>
              </a:lnSpc>
              <a:spcBef>
                <a:spcPts val="105"/>
              </a:spcBef>
            </a:pPr>
            <a:r>
              <a:rPr sz="3200" b="1" spc="-765" dirty="0">
                <a:solidFill>
                  <a:srgbClr val="1F1F1F"/>
                </a:solidFill>
                <a:latin typeface="Verdana"/>
                <a:cs typeface="Verdana"/>
              </a:rPr>
              <a:t>Clé</a:t>
            </a:r>
            <a:r>
              <a:rPr sz="3200" b="1" spc="-720" dirty="0">
                <a:solidFill>
                  <a:srgbClr val="1F1F1F"/>
                </a:solidFill>
                <a:latin typeface="Verdana"/>
                <a:cs typeface="Verdana"/>
              </a:rPr>
              <a:t> </a:t>
            </a:r>
            <a:r>
              <a:rPr sz="3200" b="1" spc="-600" dirty="0">
                <a:solidFill>
                  <a:srgbClr val="1F1F1F"/>
                </a:solidFill>
                <a:latin typeface="Verdana"/>
                <a:cs typeface="Verdana"/>
              </a:rPr>
              <a:t>Traits:</a:t>
            </a:r>
            <a:endParaRPr sz="3200">
              <a:latin typeface="Verdana"/>
              <a:cs typeface="Verdana"/>
            </a:endParaRPr>
          </a:p>
          <a:p>
            <a:pPr marL="299085" indent="-287020">
              <a:lnSpc>
                <a:spcPct val="100000"/>
              </a:lnSpc>
              <a:spcBef>
                <a:spcPts val="2245"/>
              </a:spcBef>
              <a:buFont typeface="Arial"/>
              <a:buChar char="•"/>
              <a:tabLst>
                <a:tab pos="299085" algn="l"/>
                <a:tab pos="299720" algn="l"/>
              </a:tabLst>
            </a:pPr>
            <a:r>
              <a:rPr sz="2000" spc="-254" dirty="0">
                <a:latin typeface="Verdana"/>
                <a:cs typeface="Verdana"/>
              </a:rPr>
              <a:t>La </a:t>
            </a:r>
            <a:r>
              <a:rPr sz="2000" spc="-285" dirty="0">
                <a:latin typeface="Verdana"/>
                <a:cs typeface="Verdana"/>
              </a:rPr>
              <a:t>vidéo la </a:t>
            </a:r>
            <a:r>
              <a:rPr sz="2000" b="1" spc="-405" dirty="0">
                <a:latin typeface="Verdana"/>
                <a:cs typeface="Verdana"/>
              </a:rPr>
              <a:t>plus </a:t>
            </a:r>
            <a:r>
              <a:rPr sz="2000" b="1" spc="-434" dirty="0">
                <a:latin typeface="Verdana"/>
                <a:cs typeface="Verdana"/>
              </a:rPr>
              <a:t>populaire au monde</a:t>
            </a:r>
            <a:r>
              <a:rPr sz="2000" spc="-450" dirty="0">
                <a:latin typeface="Verdana"/>
                <a:cs typeface="Verdana"/>
              </a:rPr>
              <a:t> </a:t>
            </a:r>
            <a:r>
              <a:rPr sz="2000" spc="-270" dirty="0">
                <a:latin typeface="Verdana"/>
                <a:cs typeface="Verdana"/>
              </a:rPr>
              <a:t>Plate-forme.</a:t>
            </a:r>
            <a:endParaRPr sz="2000">
              <a:latin typeface="Verdana"/>
              <a:cs typeface="Verdana"/>
            </a:endParaRPr>
          </a:p>
          <a:p>
            <a:pPr>
              <a:lnSpc>
                <a:spcPct val="100000"/>
              </a:lnSpc>
              <a:spcBef>
                <a:spcPts val="30"/>
              </a:spcBef>
              <a:buFont typeface="Arial"/>
              <a:buChar char="•"/>
            </a:pPr>
            <a:endParaRPr sz="1950">
              <a:latin typeface="Verdana"/>
              <a:cs typeface="Verdana"/>
            </a:endParaRPr>
          </a:p>
          <a:p>
            <a:pPr marL="299085" indent="-287020">
              <a:lnSpc>
                <a:spcPct val="100000"/>
              </a:lnSpc>
              <a:buFont typeface="Arial"/>
              <a:buChar char="•"/>
              <a:tabLst>
                <a:tab pos="299085" algn="l"/>
                <a:tab pos="299720" algn="l"/>
              </a:tabLst>
            </a:pPr>
            <a:r>
              <a:rPr sz="2000" spc="-275" dirty="0">
                <a:latin typeface="Verdana"/>
                <a:cs typeface="Verdana"/>
              </a:rPr>
              <a:t>Prend en charge </a:t>
            </a:r>
            <a:r>
              <a:rPr sz="2000" spc="-265" dirty="0">
                <a:latin typeface="Verdana"/>
                <a:cs typeface="Verdana"/>
              </a:rPr>
              <a:t>la plupart des </a:t>
            </a:r>
            <a:r>
              <a:rPr sz="2000" b="1" spc="-295" dirty="0">
                <a:latin typeface="Verdana"/>
                <a:cs typeface="Verdana"/>
              </a:rPr>
              <a:t>fichiers </a:t>
            </a:r>
            <a:r>
              <a:rPr sz="2000" spc="-285" dirty="0">
                <a:latin typeface="Verdana"/>
                <a:cs typeface="Verdana"/>
              </a:rPr>
              <a:t>vidéo</a:t>
            </a:r>
            <a:r>
              <a:rPr sz="2000" b="1" spc="-165" dirty="0">
                <a:latin typeface="Verdana"/>
                <a:cs typeface="Verdana"/>
              </a:rPr>
              <a:t> </a:t>
            </a:r>
            <a:r>
              <a:rPr sz="2000" b="1" spc="-380" dirty="0">
                <a:latin typeface="Verdana"/>
                <a:cs typeface="Verdana"/>
              </a:rPr>
              <a:t>formats </a:t>
            </a:r>
            <a:r>
              <a:rPr sz="2000" spc="-380" dirty="0">
                <a:latin typeface="Verdana"/>
                <a:cs typeface="Verdana"/>
              </a:rPr>
              <a:t>.</a:t>
            </a:r>
            <a:endParaRPr sz="2000">
              <a:latin typeface="Verdana"/>
              <a:cs typeface="Verdana"/>
            </a:endParaRPr>
          </a:p>
          <a:p>
            <a:pPr>
              <a:lnSpc>
                <a:spcPct val="100000"/>
              </a:lnSpc>
              <a:spcBef>
                <a:spcPts val="35"/>
              </a:spcBef>
              <a:buFont typeface="Arial"/>
              <a:buChar char="•"/>
            </a:pPr>
            <a:endParaRPr sz="1950">
              <a:latin typeface="Verdana"/>
              <a:cs typeface="Verdana"/>
            </a:endParaRPr>
          </a:p>
          <a:p>
            <a:pPr marL="299085" indent="-287020">
              <a:lnSpc>
                <a:spcPct val="100000"/>
              </a:lnSpc>
              <a:buFont typeface="Arial"/>
              <a:buChar char="•"/>
              <a:tabLst>
                <a:tab pos="299085" algn="l"/>
                <a:tab pos="299720" algn="l"/>
              </a:tabLst>
            </a:pPr>
            <a:r>
              <a:rPr sz="2000" spc="-330" dirty="0">
                <a:latin typeface="Verdana"/>
                <a:cs typeface="Verdana"/>
              </a:rPr>
              <a:t>La propre </a:t>
            </a:r>
            <a:r>
              <a:rPr sz="2000" b="1" spc="-430" dirty="0">
                <a:latin typeface="Verdana"/>
                <a:cs typeface="Verdana"/>
              </a:rPr>
              <a:t>bibliothèque </a:t>
            </a:r>
            <a:r>
              <a:rPr sz="2000" b="1" spc="-465" dirty="0">
                <a:latin typeface="Verdana"/>
                <a:cs typeface="Verdana"/>
              </a:rPr>
              <a:t>audio de YouTube</a:t>
            </a:r>
            <a:r>
              <a:rPr sz="2000" spc="-430" dirty="0">
                <a:latin typeface="Verdana"/>
                <a:cs typeface="Verdana"/>
              </a:rPr>
              <a:t> : </a:t>
            </a:r>
            <a:r>
              <a:rPr sz="2000" spc="-355" dirty="0">
                <a:latin typeface="Verdana"/>
                <a:cs typeface="Verdana"/>
              </a:rPr>
              <a:t>vous </a:t>
            </a:r>
            <a:r>
              <a:rPr sz="2000" spc="-265" dirty="0">
                <a:latin typeface="Verdana"/>
                <a:cs typeface="Verdana"/>
              </a:rPr>
              <a:t>pouvez </a:t>
            </a:r>
            <a:r>
              <a:rPr sz="2000" spc="-325" dirty="0">
                <a:latin typeface="Verdana"/>
                <a:cs typeface="Verdana"/>
              </a:rPr>
              <a:t>ajouter </a:t>
            </a:r>
            <a:r>
              <a:rPr sz="2000" spc="-250" dirty="0">
                <a:latin typeface="Verdana"/>
                <a:cs typeface="Verdana"/>
              </a:rPr>
              <a:t>de la musique </a:t>
            </a:r>
            <a:r>
              <a:rPr sz="2000" spc="-335" dirty="0">
                <a:latin typeface="Verdana"/>
                <a:cs typeface="Verdana"/>
              </a:rPr>
              <a:t>et des </a:t>
            </a:r>
            <a:r>
              <a:rPr sz="2000" spc="-175" dirty="0">
                <a:latin typeface="Verdana"/>
                <a:cs typeface="Verdana"/>
              </a:rPr>
              <a:t>effets </a:t>
            </a:r>
            <a:r>
              <a:rPr sz="2000" spc="-295" dirty="0">
                <a:latin typeface="Verdana"/>
                <a:cs typeface="Verdana"/>
              </a:rPr>
              <a:t>sonores </a:t>
            </a:r>
            <a:r>
              <a:rPr sz="2000" spc="-204" dirty="0">
                <a:latin typeface="Verdana"/>
                <a:cs typeface="Verdana"/>
              </a:rPr>
              <a:t>à </a:t>
            </a:r>
            <a:r>
              <a:rPr sz="2000" spc="-335" dirty="0">
                <a:latin typeface="Verdana"/>
                <a:cs typeface="Verdana"/>
              </a:rPr>
              <a:t>votre </a:t>
            </a:r>
            <a:r>
              <a:rPr sz="2000" spc="-235" dirty="0">
                <a:latin typeface="Verdana"/>
                <a:cs typeface="Verdana"/>
              </a:rPr>
              <a:t>création </a:t>
            </a:r>
            <a:r>
              <a:rPr sz="2000" spc="-220" dirty="0">
                <a:latin typeface="Verdana"/>
                <a:cs typeface="Verdana"/>
              </a:rPr>
              <a:t>après </a:t>
            </a:r>
            <a:r>
              <a:rPr sz="2000" spc="-125" dirty="0">
                <a:latin typeface="Verdana"/>
                <a:cs typeface="Verdana"/>
              </a:rPr>
              <a:t>son </a:t>
            </a:r>
            <a:r>
              <a:rPr sz="2000" spc="-300" dirty="0">
                <a:latin typeface="Verdana"/>
                <a:cs typeface="Verdana"/>
              </a:rPr>
              <a:t>téléchargement</a:t>
            </a:r>
            <a:endParaRPr sz="2000">
              <a:latin typeface="Verdana"/>
              <a:cs typeface="Verdana"/>
            </a:endParaRPr>
          </a:p>
          <a:p>
            <a:pPr>
              <a:lnSpc>
                <a:spcPct val="100000"/>
              </a:lnSpc>
              <a:spcBef>
                <a:spcPts val="40"/>
              </a:spcBef>
              <a:buFont typeface="Arial"/>
              <a:buChar char="•"/>
            </a:pPr>
            <a:endParaRPr sz="1900">
              <a:latin typeface="Verdana"/>
              <a:cs typeface="Verdana"/>
            </a:endParaRPr>
          </a:p>
          <a:p>
            <a:pPr marL="299085" marR="245745" indent="-287020">
              <a:lnSpc>
                <a:spcPct val="101000"/>
              </a:lnSpc>
              <a:buFont typeface="Arial"/>
              <a:buChar char="•"/>
              <a:tabLst>
                <a:tab pos="299085" algn="l"/>
                <a:tab pos="299720" algn="l"/>
              </a:tabLst>
            </a:pPr>
            <a:r>
              <a:rPr sz="2000" b="1" spc="-370" dirty="0">
                <a:latin typeface="Verdana"/>
                <a:cs typeface="Verdana"/>
              </a:rPr>
              <a:t>Écrans de </a:t>
            </a:r>
            <a:r>
              <a:rPr sz="2000" b="1" spc="-440" dirty="0">
                <a:latin typeface="Verdana"/>
                <a:cs typeface="Verdana"/>
              </a:rPr>
              <a:t>fin : </a:t>
            </a:r>
            <a:r>
              <a:rPr sz="2000" spc="-355" dirty="0">
                <a:latin typeface="Verdana"/>
                <a:cs typeface="Verdana"/>
              </a:rPr>
              <a:t>vous </a:t>
            </a:r>
            <a:r>
              <a:rPr sz="2000" spc="-265" dirty="0">
                <a:latin typeface="Verdana"/>
                <a:cs typeface="Verdana"/>
              </a:rPr>
              <a:t>pouvez </a:t>
            </a:r>
            <a:r>
              <a:rPr sz="2000" spc="-325" dirty="0">
                <a:latin typeface="Verdana"/>
                <a:cs typeface="Verdana"/>
              </a:rPr>
              <a:t>ajouter </a:t>
            </a:r>
            <a:r>
              <a:rPr sz="2000" spc="-330" dirty="0">
                <a:latin typeface="Verdana"/>
                <a:cs typeface="Verdana"/>
              </a:rPr>
              <a:t>un </a:t>
            </a:r>
            <a:r>
              <a:rPr sz="2000" spc="-245" dirty="0">
                <a:latin typeface="Verdana"/>
                <a:cs typeface="Verdana"/>
              </a:rPr>
              <a:t>écran de fin </a:t>
            </a:r>
            <a:r>
              <a:rPr sz="2000" spc="-250" dirty="0">
                <a:latin typeface="Verdana"/>
                <a:cs typeface="Verdana"/>
              </a:rPr>
              <a:t>présentant </a:t>
            </a:r>
            <a:r>
              <a:rPr sz="2000" spc="-240" dirty="0">
                <a:latin typeface="Verdana"/>
                <a:cs typeface="Verdana"/>
              </a:rPr>
              <a:t>des </a:t>
            </a:r>
            <a:r>
              <a:rPr sz="2000" spc="-260" dirty="0">
                <a:latin typeface="Verdana"/>
                <a:cs typeface="Verdana"/>
              </a:rPr>
              <a:t>vidéos, des </a:t>
            </a:r>
            <a:r>
              <a:rPr sz="2000" spc="-200" dirty="0">
                <a:latin typeface="Verdana"/>
                <a:cs typeface="Verdana"/>
              </a:rPr>
              <a:t>listes de lecture, des liens </a:t>
            </a:r>
            <a:r>
              <a:rPr sz="2000" spc="-335" dirty="0">
                <a:latin typeface="Verdana"/>
                <a:cs typeface="Verdana"/>
              </a:rPr>
              <a:t>et des </a:t>
            </a:r>
            <a:r>
              <a:rPr sz="2000" spc="-250" dirty="0">
                <a:latin typeface="Verdana"/>
                <a:cs typeface="Verdana"/>
              </a:rPr>
              <a:t>boutons d' </a:t>
            </a:r>
            <a:endParaRPr sz="2000">
              <a:latin typeface="Verdana"/>
              <a:cs typeface="Verdana"/>
            </a:endParaRPr>
          </a:p>
          <a:p>
            <a:pPr>
              <a:lnSpc>
                <a:spcPct val="100000"/>
              </a:lnSpc>
              <a:spcBef>
                <a:spcPts val="5"/>
              </a:spcBef>
              <a:buFont typeface="Arial"/>
              <a:buChar char="•"/>
            </a:pPr>
            <a:endParaRPr sz="1950">
              <a:latin typeface="Verdana"/>
              <a:cs typeface="Verdana"/>
            </a:endParaRPr>
          </a:p>
          <a:p>
            <a:pPr marL="299085" indent="-287020">
              <a:lnSpc>
                <a:spcPct val="100000"/>
              </a:lnSpc>
              <a:spcBef>
                <a:spcPts val="5"/>
              </a:spcBef>
              <a:buFont typeface="Arial"/>
              <a:buChar char="•"/>
              <a:tabLst>
                <a:tab pos="299085" algn="l"/>
                <a:tab pos="299720" algn="l"/>
              </a:tabLst>
            </a:pPr>
            <a:r>
              <a:rPr sz="2000" b="1" spc="-395" dirty="0">
                <a:latin typeface="Verdana"/>
                <a:cs typeface="Verdana"/>
              </a:rPr>
              <a:t>Cartes : </a:t>
            </a:r>
            <a:r>
              <a:rPr sz="2000" spc="-355" dirty="0">
                <a:latin typeface="Verdana"/>
                <a:cs typeface="Verdana"/>
              </a:rPr>
              <a:t>vous </a:t>
            </a:r>
            <a:r>
              <a:rPr sz="2000" spc="-265" dirty="0">
                <a:latin typeface="Verdana"/>
                <a:cs typeface="Verdana"/>
              </a:rPr>
              <a:t>pouvez </a:t>
            </a:r>
            <a:r>
              <a:rPr sz="2000" spc="-325" dirty="0">
                <a:latin typeface="Verdana"/>
                <a:cs typeface="Verdana"/>
              </a:rPr>
              <a:t>ajouter des </a:t>
            </a:r>
            <a:r>
              <a:rPr sz="2000" spc="-235" dirty="0">
                <a:latin typeface="Verdana"/>
                <a:cs typeface="Verdana"/>
              </a:rPr>
              <a:t>cartes </a:t>
            </a:r>
            <a:r>
              <a:rPr sz="2000" spc="-215" dirty="0">
                <a:latin typeface="Verdana"/>
                <a:cs typeface="Verdana"/>
              </a:rPr>
              <a:t>qui </a:t>
            </a:r>
            <a:r>
              <a:rPr sz="2000" spc="-245" dirty="0">
                <a:latin typeface="Verdana"/>
                <a:cs typeface="Verdana"/>
              </a:rPr>
              <a:t>dirigent les </a:t>
            </a:r>
            <a:r>
              <a:rPr sz="2000" spc="-260" dirty="0">
                <a:latin typeface="Verdana"/>
                <a:cs typeface="Verdana"/>
              </a:rPr>
              <a:t>spectateurs </a:t>
            </a:r>
            <a:r>
              <a:rPr sz="2000" spc="-200" dirty="0">
                <a:latin typeface="Verdana"/>
                <a:cs typeface="Verdana"/>
              </a:rPr>
              <a:t>vers </a:t>
            </a:r>
            <a:r>
              <a:rPr sz="2000" spc="-295" dirty="0">
                <a:latin typeface="Verdana"/>
                <a:cs typeface="Verdana"/>
              </a:rPr>
              <a:t>un </a:t>
            </a:r>
            <a:r>
              <a:rPr sz="2000" spc="-215" dirty="0">
                <a:latin typeface="Verdana"/>
                <a:cs typeface="Verdana"/>
              </a:rPr>
              <a:t>lien </a:t>
            </a:r>
            <a:r>
              <a:rPr sz="2000" spc="-170" dirty="0">
                <a:latin typeface="Verdana"/>
                <a:cs typeface="Verdana"/>
              </a:rPr>
              <a:t>spécifique </a:t>
            </a:r>
            <a:r>
              <a:rPr sz="2000" spc="-330" dirty="0">
                <a:latin typeface="Verdana"/>
                <a:cs typeface="Verdana"/>
              </a:rPr>
              <a:t>et </a:t>
            </a:r>
            <a:r>
              <a:rPr sz="2000" spc="-275" dirty="0">
                <a:latin typeface="Verdana"/>
                <a:cs typeface="Verdana"/>
              </a:rPr>
              <a:t>afficher </a:t>
            </a:r>
            <a:r>
              <a:rPr sz="2000" spc="-250" dirty="0">
                <a:latin typeface="Verdana"/>
                <a:cs typeface="Verdana"/>
              </a:rPr>
              <a:t>des </a:t>
            </a:r>
            <a:r>
              <a:rPr sz="2000" spc="-285" dirty="0">
                <a:latin typeface="Verdana"/>
                <a:cs typeface="Verdana"/>
              </a:rPr>
              <a:t>images, des </a:t>
            </a:r>
            <a:r>
              <a:rPr sz="2000" spc="-160" dirty="0">
                <a:latin typeface="Verdana"/>
                <a:cs typeface="Verdana"/>
              </a:rPr>
              <a:t>titres,</a:t>
            </a:r>
            <a:r>
              <a:rPr sz="2000" spc="-135" dirty="0">
                <a:latin typeface="Verdana"/>
                <a:cs typeface="Verdana"/>
              </a:rPr>
              <a:t> </a:t>
            </a:r>
            <a:r>
              <a:rPr sz="2000" spc="-335" dirty="0">
                <a:latin typeface="Verdana"/>
                <a:cs typeface="Verdana"/>
              </a:rPr>
              <a:t>et</a:t>
            </a:r>
            <a:endParaRPr sz="2000">
              <a:latin typeface="Verdana"/>
              <a:cs typeface="Verdana"/>
            </a:endParaRPr>
          </a:p>
          <a:p>
            <a:pPr marL="299085">
              <a:lnSpc>
                <a:spcPct val="100000"/>
              </a:lnSpc>
              <a:spcBef>
                <a:spcPts val="25"/>
              </a:spcBef>
            </a:pPr>
            <a:r>
              <a:rPr sz="2000" spc="-155" dirty="0">
                <a:latin typeface="Verdana"/>
                <a:cs typeface="Verdana"/>
              </a:rPr>
              <a:t>appels </a:t>
            </a:r>
            <a:r>
              <a:rPr sz="2000" spc="-204" dirty="0">
                <a:latin typeface="Verdana"/>
                <a:cs typeface="Verdana"/>
              </a:rPr>
              <a:t>à l' </a:t>
            </a:r>
            <a:r>
              <a:rPr sz="2000" spc="-250" dirty="0">
                <a:latin typeface="Verdana"/>
                <a:cs typeface="Verdana"/>
              </a:rPr>
              <a:t>action </a:t>
            </a:r>
            <a:r>
              <a:rPr sz="2000" spc="-229" dirty="0">
                <a:latin typeface="Verdana"/>
                <a:cs typeface="Verdana"/>
              </a:rPr>
              <a:t>, </a:t>
            </a:r>
            <a:r>
              <a:rPr sz="2000" spc="-310" dirty="0">
                <a:latin typeface="Verdana"/>
                <a:cs typeface="Verdana"/>
              </a:rPr>
              <a:t>selon </a:t>
            </a:r>
            <a:r>
              <a:rPr sz="2000" spc="-335" dirty="0">
                <a:latin typeface="Verdana"/>
                <a:cs typeface="Verdana"/>
              </a:rPr>
              <a:t>la </a:t>
            </a:r>
            <a:r>
              <a:rPr sz="2000" spc="-265" dirty="0">
                <a:latin typeface="Verdana"/>
                <a:cs typeface="Verdana"/>
              </a:rPr>
              <a:t>carte</a:t>
            </a:r>
            <a:r>
              <a:rPr sz="2000" spc="-210" dirty="0">
                <a:latin typeface="Verdana"/>
                <a:cs typeface="Verdana"/>
              </a:rPr>
              <a:t> </a:t>
            </a:r>
            <a:r>
              <a:rPr sz="2000" spc="-285" dirty="0">
                <a:latin typeface="Verdana"/>
                <a:cs typeface="Verdana"/>
              </a:rPr>
              <a:t>taper.</a:t>
            </a:r>
            <a:endParaRPr sz="2000">
              <a:latin typeface="Verdana"/>
              <a:cs typeface="Verdana"/>
            </a:endParaRPr>
          </a:p>
          <a:p>
            <a:pPr>
              <a:lnSpc>
                <a:spcPct val="100000"/>
              </a:lnSpc>
              <a:spcBef>
                <a:spcPts val="30"/>
              </a:spcBef>
            </a:pPr>
            <a:endParaRPr sz="1950">
              <a:latin typeface="Verdana"/>
              <a:cs typeface="Verdana"/>
            </a:endParaRPr>
          </a:p>
          <a:p>
            <a:pPr marL="299085" indent="-287020">
              <a:lnSpc>
                <a:spcPct val="100000"/>
              </a:lnSpc>
              <a:buFont typeface="Arial"/>
              <a:buChar char="•"/>
              <a:tabLst>
                <a:tab pos="299085" algn="l"/>
                <a:tab pos="299720" algn="l"/>
              </a:tabLst>
            </a:pPr>
            <a:r>
              <a:rPr sz="2000" b="1" spc="-340" dirty="0">
                <a:latin typeface="Verdana"/>
                <a:cs typeface="Verdana"/>
              </a:rPr>
              <a:t>Section de </a:t>
            </a:r>
            <a:r>
              <a:rPr sz="2000" b="1" spc="-484" dirty="0">
                <a:latin typeface="Verdana"/>
                <a:cs typeface="Verdana"/>
              </a:rPr>
              <a:t>commentaires </a:t>
            </a:r>
            <a:r>
              <a:rPr sz="2000" spc="-204" dirty="0">
                <a:latin typeface="Verdana"/>
                <a:cs typeface="Verdana"/>
              </a:rPr>
              <a:t>pour </a:t>
            </a:r>
            <a:r>
              <a:rPr sz="2000" spc="-240" dirty="0">
                <a:latin typeface="Verdana"/>
                <a:cs typeface="Verdana"/>
              </a:rPr>
              <a:t>se connecter </a:t>
            </a:r>
            <a:r>
              <a:rPr sz="2000" spc="-225" dirty="0">
                <a:latin typeface="Verdana"/>
                <a:cs typeface="Verdana"/>
              </a:rPr>
              <a:t>avec</a:t>
            </a:r>
            <a:r>
              <a:rPr sz="2000" spc="-140" dirty="0">
                <a:latin typeface="Verdana"/>
                <a:cs typeface="Verdana"/>
              </a:rPr>
              <a:t> </a:t>
            </a:r>
            <a:r>
              <a:rPr sz="2000" spc="-275" dirty="0">
                <a:latin typeface="Verdana"/>
                <a:cs typeface="Verdana"/>
              </a:rPr>
              <a:t>spectateurs</a:t>
            </a:r>
            <a:endParaRPr sz="200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5" name="object 5"/>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7" name="object 7"/>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002588" y="365582"/>
            <a:ext cx="1639570" cy="635000"/>
          </a:xfrm>
          <a:prstGeom prst="rect">
            <a:avLst/>
          </a:prstGeom>
        </p:spPr>
        <p:txBody>
          <a:bodyPr vert="horz" wrap="square" lIns="0" tIns="12065" rIns="0" bIns="0" rtlCol="0">
            <a:spAutoFit/>
          </a:bodyPr>
          <a:lstStyle/>
          <a:p>
            <a:pPr marL="12700">
              <a:lnSpc>
                <a:spcPct val="100000"/>
              </a:lnSpc>
              <a:spcBef>
                <a:spcPts val="95"/>
              </a:spcBef>
            </a:pPr>
            <a:r>
              <a:rPr sz="4000" b="1" spc="-1050" dirty="0">
                <a:solidFill>
                  <a:srgbClr val="000000"/>
                </a:solidFill>
                <a:latin typeface="Verdana"/>
                <a:cs typeface="Verdana"/>
              </a:rPr>
              <a:t>You </a:t>
            </a:r>
            <a:r>
              <a:rPr sz="4000" b="1" spc="-975" dirty="0">
                <a:solidFill>
                  <a:srgbClr val="000000"/>
                </a:solidFill>
                <a:latin typeface="Verdana"/>
                <a:cs typeface="Verdana"/>
              </a:rPr>
              <a:t>Tube </a:t>
            </a:r>
            <a:r>
              <a:rPr sz="4000" b="1" spc="-1035" dirty="0">
                <a:solidFill>
                  <a:srgbClr val="000000"/>
                </a:solidFill>
                <a:latin typeface="Verdana"/>
                <a:cs typeface="Verdana"/>
              </a:rPr>
              <a:t>_ </a:t>
            </a:r>
            <a:r>
              <a:rPr sz="4000" b="1" spc="-969" dirty="0">
                <a:solidFill>
                  <a:srgbClr val="000000"/>
                </a:solidFill>
                <a:latin typeface="Verdana"/>
                <a:cs typeface="Verdana"/>
              </a:rPr>
              <a:t>_ </a:t>
            </a:r>
            <a:r>
              <a:rPr sz="4000" b="1" spc="-960" dirty="0">
                <a:solidFill>
                  <a:srgbClr val="000000"/>
                </a:solidFill>
                <a:latin typeface="Verdana"/>
                <a:cs typeface="Verdana"/>
              </a:rPr>
              <a:t>_</a:t>
            </a:r>
            <a:endParaRPr sz="4000">
              <a:latin typeface="Verdana"/>
              <a:cs typeface="Verdana"/>
            </a:endParaRPr>
          </a:p>
        </p:txBody>
      </p:sp>
      <p:sp>
        <p:nvSpPr>
          <p:cNvPr id="9" name="object 9"/>
          <p:cNvSpPr txBox="1"/>
          <p:nvPr/>
        </p:nvSpPr>
        <p:spPr>
          <a:xfrm>
            <a:off x="1029106" y="1298575"/>
            <a:ext cx="10209530" cy="4688840"/>
          </a:xfrm>
          <a:prstGeom prst="rect">
            <a:avLst/>
          </a:prstGeom>
        </p:spPr>
        <p:txBody>
          <a:bodyPr vert="horz" wrap="square" lIns="0" tIns="12700" rIns="0" bIns="0" rtlCol="0">
            <a:spAutoFit/>
          </a:bodyPr>
          <a:lstStyle/>
          <a:p>
            <a:pPr marL="12700">
              <a:lnSpc>
                <a:spcPct val="100000"/>
              </a:lnSpc>
              <a:spcBef>
                <a:spcPts val="100"/>
              </a:spcBef>
            </a:pPr>
            <a:r>
              <a:rPr sz="3600" b="1" spc="-1005" dirty="0">
                <a:solidFill>
                  <a:srgbClr val="1F1F1F"/>
                </a:solidFill>
                <a:latin typeface="Verdana"/>
                <a:cs typeface="Verdana"/>
              </a:rPr>
              <a:t>Comment </a:t>
            </a:r>
            <a:r>
              <a:rPr sz="3600" b="1" spc="-685" dirty="0">
                <a:solidFill>
                  <a:srgbClr val="1F1F1F"/>
                </a:solidFill>
                <a:latin typeface="Verdana"/>
                <a:cs typeface="Verdana"/>
              </a:rPr>
              <a:t>booster </a:t>
            </a:r>
            <a:r>
              <a:rPr sz="3600" b="1" spc="-865" dirty="0">
                <a:solidFill>
                  <a:srgbClr val="1F1F1F"/>
                </a:solidFill>
                <a:latin typeface="Verdana"/>
                <a:cs typeface="Verdana"/>
              </a:rPr>
              <a:t>votre </a:t>
            </a:r>
            <a:r>
              <a:rPr sz="3600" b="1" spc="-575" dirty="0">
                <a:solidFill>
                  <a:srgbClr val="1F1F1F"/>
                </a:solidFill>
                <a:latin typeface="Verdana"/>
                <a:cs typeface="Verdana"/>
              </a:rPr>
              <a:t>visibilité </a:t>
            </a:r>
            <a:r>
              <a:rPr sz="3600" b="1" spc="-890" dirty="0">
                <a:solidFill>
                  <a:srgbClr val="1F1F1F"/>
                </a:solidFill>
                <a:latin typeface="Verdana"/>
                <a:cs typeface="Verdana"/>
              </a:rPr>
              <a:t>sur </a:t>
            </a:r>
            <a:r>
              <a:rPr sz="3600" b="1" spc="-620" dirty="0">
                <a:solidFill>
                  <a:srgbClr val="1F1F1F"/>
                </a:solidFill>
                <a:latin typeface="Verdana"/>
                <a:cs typeface="Verdana"/>
              </a:rPr>
              <a:t>_</a:t>
            </a:r>
            <a:r>
              <a:rPr sz="3600" b="1" spc="-705" dirty="0">
                <a:solidFill>
                  <a:srgbClr val="1F1F1F"/>
                </a:solidFill>
                <a:latin typeface="Verdana"/>
                <a:cs typeface="Verdana"/>
              </a:rPr>
              <a:t> </a:t>
            </a:r>
            <a:r>
              <a:rPr sz="3600" b="1" spc="-800" dirty="0">
                <a:solidFill>
                  <a:srgbClr val="1F1F1F"/>
                </a:solidFill>
                <a:latin typeface="Verdana"/>
                <a:cs typeface="Verdana"/>
              </a:rPr>
              <a:t>Youtube:</a:t>
            </a:r>
            <a:endParaRPr sz="3600">
              <a:latin typeface="Verdana"/>
              <a:cs typeface="Verdana"/>
            </a:endParaRPr>
          </a:p>
          <a:p>
            <a:pPr>
              <a:lnSpc>
                <a:spcPct val="100000"/>
              </a:lnSpc>
              <a:spcBef>
                <a:spcPts val="45"/>
              </a:spcBef>
            </a:pPr>
            <a:endParaRPr sz="4500">
              <a:latin typeface="Verdana"/>
              <a:cs typeface="Verdana"/>
            </a:endParaRPr>
          </a:p>
          <a:p>
            <a:pPr marL="469265" indent="-457200">
              <a:lnSpc>
                <a:spcPct val="100000"/>
              </a:lnSpc>
              <a:buFont typeface="Arial"/>
              <a:buChar char="•"/>
              <a:tabLst>
                <a:tab pos="469265" algn="l"/>
                <a:tab pos="469900" algn="l"/>
              </a:tabLst>
            </a:pPr>
            <a:r>
              <a:rPr sz="3200" spc="-595" dirty="0">
                <a:latin typeface="Verdana"/>
                <a:cs typeface="Verdana"/>
              </a:rPr>
              <a:t>Ajoutez </a:t>
            </a:r>
            <a:r>
              <a:rPr sz="3200" spc="-530" dirty="0">
                <a:latin typeface="Verdana"/>
                <a:cs typeface="Verdana"/>
              </a:rPr>
              <a:t>un </a:t>
            </a:r>
            <a:r>
              <a:rPr sz="3200" spc="-225" dirty="0">
                <a:latin typeface="Verdana"/>
                <a:cs typeface="Verdana"/>
              </a:rPr>
              <a:t>titre </a:t>
            </a:r>
            <a:r>
              <a:rPr sz="3200" b="1" spc="-625" dirty="0">
                <a:latin typeface="Verdana"/>
                <a:cs typeface="Verdana"/>
              </a:rPr>
              <a:t>convivial pour le </a:t>
            </a:r>
            <a:r>
              <a:rPr sz="3200" b="1" spc="-720" dirty="0">
                <a:latin typeface="Verdana"/>
                <a:cs typeface="Verdana"/>
              </a:rPr>
              <a:t>référencement </a:t>
            </a:r>
            <a:r>
              <a:rPr sz="3200" spc="-345" dirty="0">
                <a:latin typeface="Verdana"/>
                <a:cs typeface="Verdana"/>
              </a:rPr>
              <a:t>afin </a:t>
            </a:r>
            <a:r>
              <a:rPr sz="3200" spc="-340" dirty="0">
                <a:latin typeface="Verdana"/>
                <a:cs typeface="Verdana"/>
              </a:rPr>
              <a:t>que </a:t>
            </a:r>
            <a:r>
              <a:rPr sz="3200" spc="-195" dirty="0">
                <a:latin typeface="Verdana"/>
                <a:cs typeface="Verdana"/>
              </a:rPr>
              <a:t>ce soit </a:t>
            </a:r>
            <a:r>
              <a:rPr sz="3200" spc="-565" dirty="0">
                <a:latin typeface="Verdana"/>
                <a:cs typeface="Verdana"/>
              </a:rPr>
              <a:t>plus </a:t>
            </a:r>
            <a:r>
              <a:rPr sz="3200" spc="-355" dirty="0">
                <a:latin typeface="Verdana"/>
                <a:cs typeface="Verdana"/>
              </a:rPr>
              <a:t>facile</a:t>
            </a:r>
            <a:r>
              <a:rPr sz="3200" spc="-590" dirty="0">
                <a:latin typeface="Verdana"/>
                <a:cs typeface="Verdana"/>
              </a:rPr>
              <a:t> </a:t>
            </a:r>
            <a:r>
              <a:rPr sz="3200" spc="-400" dirty="0">
                <a:latin typeface="Verdana"/>
                <a:cs typeface="Verdana"/>
              </a:rPr>
              <a:t>découvrable</a:t>
            </a:r>
            <a:endParaRPr sz="3200">
              <a:latin typeface="Verdana"/>
              <a:cs typeface="Verdana"/>
            </a:endParaRPr>
          </a:p>
          <a:p>
            <a:pPr marL="469265">
              <a:lnSpc>
                <a:spcPct val="100000"/>
              </a:lnSpc>
              <a:spcBef>
                <a:spcPts val="35"/>
              </a:spcBef>
            </a:pPr>
            <a:r>
              <a:rPr sz="3200" spc="-415" dirty="0">
                <a:latin typeface="Verdana"/>
                <a:cs typeface="Verdana"/>
              </a:rPr>
              <a:t>via </a:t>
            </a:r>
            <a:r>
              <a:rPr sz="3200" spc="-395" dirty="0">
                <a:latin typeface="Verdana"/>
                <a:cs typeface="Verdana"/>
              </a:rPr>
              <a:t>la recherche</a:t>
            </a:r>
            <a:r>
              <a:rPr sz="3200" spc="-385" dirty="0">
                <a:latin typeface="Verdana"/>
                <a:cs typeface="Verdana"/>
              </a:rPr>
              <a:t> </a:t>
            </a:r>
            <a:r>
              <a:rPr sz="3200" spc="-434" dirty="0">
                <a:latin typeface="Verdana"/>
                <a:cs typeface="Verdana"/>
              </a:rPr>
              <a:t>moteurs.</a:t>
            </a:r>
            <a:endParaRPr sz="3200">
              <a:latin typeface="Verdana"/>
              <a:cs typeface="Verdana"/>
            </a:endParaRPr>
          </a:p>
          <a:p>
            <a:pPr>
              <a:lnSpc>
                <a:spcPct val="100000"/>
              </a:lnSpc>
              <a:spcBef>
                <a:spcPts val="5"/>
              </a:spcBef>
            </a:pPr>
            <a:endParaRPr sz="3100">
              <a:latin typeface="Verdana"/>
              <a:cs typeface="Verdana"/>
            </a:endParaRPr>
          </a:p>
          <a:p>
            <a:pPr marL="469265" marR="1078230" indent="-457200">
              <a:lnSpc>
                <a:spcPct val="100899"/>
              </a:lnSpc>
              <a:buFont typeface="Arial"/>
              <a:buChar char="•"/>
              <a:tabLst>
                <a:tab pos="469265" algn="l"/>
                <a:tab pos="469900" algn="l"/>
              </a:tabLst>
            </a:pPr>
            <a:r>
              <a:rPr sz="3200" spc="-595" dirty="0">
                <a:latin typeface="Verdana"/>
                <a:cs typeface="Verdana"/>
              </a:rPr>
              <a:t>Ajoutez </a:t>
            </a:r>
            <a:r>
              <a:rPr sz="3200" spc="-470" dirty="0">
                <a:latin typeface="Verdana"/>
                <a:cs typeface="Verdana"/>
              </a:rPr>
              <a:t>une </a:t>
            </a:r>
            <a:r>
              <a:rPr sz="3200" b="1" spc="-590" dirty="0">
                <a:latin typeface="Verdana"/>
                <a:cs typeface="Verdana"/>
              </a:rPr>
              <a:t>description </a:t>
            </a:r>
            <a:r>
              <a:rPr sz="3200" spc="-350" dirty="0">
                <a:latin typeface="Verdana"/>
                <a:cs typeface="Verdana"/>
              </a:rPr>
              <a:t>de </a:t>
            </a:r>
            <a:r>
              <a:rPr sz="3200" spc="-390" dirty="0">
                <a:latin typeface="Verdana"/>
                <a:cs typeface="Verdana"/>
              </a:rPr>
              <a:t>la </a:t>
            </a:r>
            <a:r>
              <a:rPr sz="3200" spc="-450" dirty="0">
                <a:latin typeface="Verdana"/>
                <a:cs typeface="Verdana"/>
              </a:rPr>
              <a:t>vidéo </a:t>
            </a:r>
            <a:r>
              <a:rPr sz="3200" spc="-345" dirty="0">
                <a:latin typeface="Verdana"/>
                <a:cs typeface="Verdana"/>
              </a:rPr>
              <a:t>afin que les </a:t>
            </a:r>
            <a:r>
              <a:rPr sz="3200" spc="-445" dirty="0">
                <a:latin typeface="Verdana"/>
                <a:cs typeface="Verdana"/>
              </a:rPr>
              <a:t>gens </a:t>
            </a:r>
            <a:r>
              <a:rPr sz="3200" spc="-509" dirty="0">
                <a:latin typeface="Verdana"/>
                <a:cs typeface="Verdana"/>
              </a:rPr>
              <a:t>sachent de </a:t>
            </a:r>
            <a:r>
              <a:rPr sz="3200" spc="-434" dirty="0">
                <a:latin typeface="Verdana"/>
                <a:cs typeface="Verdana"/>
              </a:rPr>
              <a:t>quoi </a:t>
            </a:r>
            <a:r>
              <a:rPr sz="3200" spc="-190" dirty="0">
                <a:latin typeface="Verdana"/>
                <a:cs typeface="Verdana"/>
              </a:rPr>
              <a:t>parle </a:t>
            </a:r>
            <a:r>
              <a:rPr sz="3200" spc="-540" dirty="0">
                <a:latin typeface="Verdana"/>
                <a:cs typeface="Verdana"/>
              </a:rPr>
              <a:t>votre </a:t>
            </a:r>
            <a:r>
              <a:rPr sz="3200" spc="-375" dirty="0">
                <a:latin typeface="Verdana"/>
                <a:cs typeface="Verdana"/>
              </a:rPr>
              <a:t>contenu </a:t>
            </a:r>
            <a:r>
              <a:rPr sz="3200" spc="-434" dirty="0">
                <a:latin typeface="Verdana"/>
                <a:cs typeface="Verdana"/>
              </a:rPr>
              <a:t>avant </a:t>
            </a:r>
            <a:r>
              <a:rPr sz="3200" spc="-450" dirty="0">
                <a:latin typeface="Verdana"/>
                <a:cs typeface="Verdana"/>
              </a:rPr>
              <a:t>de le </a:t>
            </a:r>
            <a:r>
              <a:rPr sz="3200" spc="-405" dirty="0">
                <a:latin typeface="Verdana"/>
                <a:cs typeface="Verdana"/>
              </a:rPr>
              <a:t>regarder</a:t>
            </a:r>
            <a:r>
              <a:rPr sz="3200" spc="-575" dirty="0">
                <a:latin typeface="Verdana"/>
                <a:cs typeface="Verdana"/>
              </a:rPr>
              <a:t> </a:t>
            </a:r>
            <a:r>
              <a:rPr sz="3200" spc="-275" dirty="0">
                <a:latin typeface="Verdana"/>
                <a:cs typeface="Verdana"/>
              </a:rPr>
              <a:t>ce.</a:t>
            </a:r>
            <a:endParaRPr sz="3200">
              <a:latin typeface="Verdana"/>
              <a:cs typeface="Verdana"/>
            </a:endParaRPr>
          </a:p>
          <a:p>
            <a:pPr>
              <a:lnSpc>
                <a:spcPct val="100000"/>
              </a:lnSpc>
              <a:spcBef>
                <a:spcPts val="35"/>
              </a:spcBef>
              <a:buFont typeface="Arial"/>
              <a:buChar char="•"/>
            </a:pPr>
            <a:endParaRPr sz="3100">
              <a:latin typeface="Verdana"/>
              <a:cs typeface="Verdana"/>
            </a:endParaRPr>
          </a:p>
          <a:p>
            <a:pPr marL="469265" indent="-457200">
              <a:lnSpc>
                <a:spcPct val="100000"/>
              </a:lnSpc>
              <a:spcBef>
                <a:spcPts val="5"/>
              </a:spcBef>
              <a:buFont typeface="Arial"/>
              <a:buChar char="•"/>
              <a:tabLst>
                <a:tab pos="469265" algn="l"/>
                <a:tab pos="469900" algn="l"/>
              </a:tabLst>
            </a:pPr>
            <a:r>
              <a:rPr sz="3200" spc="-595" dirty="0">
                <a:latin typeface="Verdana"/>
                <a:cs typeface="Verdana"/>
              </a:rPr>
              <a:t>Ajoutez </a:t>
            </a:r>
            <a:r>
              <a:rPr sz="3200" b="1" spc="-540" dirty="0">
                <a:latin typeface="Verdana"/>
                <a:cs typeface="Verdana"/>
              </a:rPr>
              <a:t>des balises </a:t>
            </a:r>
            <a:r>
              <a:rPr sz="3200" spc="-540" dirty="0">
                <a:latin typeface="Verdana"/>
                <a:cs typeface="Verdana"/>
              </a:rPr>
              <a:t>, </a:t>
            </a:r>
            <a:r>
              <a:rPr sz="3200" spc="-415" dirty="0">
                <a:latin typeface="Verdana"/>
                <a:cs typeface="Verdana"/>
              </a:rPr>
              <a:t>qui </a:t>
            </a:r>
            <a:r>
              <a:rPr sz="3200" spc="-280" dirty="0">
                <a:latin typeface="Verdana"/>
                <a:cs typeface="Verdana"/>
              </a:rPr>
              <a:t>agissent </a:t>
            </a:r>
            <a:r>
              <a:rPr sz="3200" spc="-335" dirty="0">
                <a:latin typeface="Verdana"/>
                <a:cs typeface="Verdana"/>
              </a:rPr>
              <a:t>comme </a:t>
            </a:r>
            <a:r>
              <a:rPr sz="3200" spc="-305" dirty="0">
                <a:latin typeface="Verdana"/>
                <a:cs typeface="Verdana"/>
              </a:rPr>
              <a:t>des outils </a:t>
            </a:r>
            <a:r>
              <a:rPr sz="3200" spc="-325" dirty="0">
                <a:latin typeface="Verdana"/>
                <a:cs typeface="Verdana"/>
              </a:rPr>
              <a:t>pour </a:t>
            </a:r>
            <a:r>
              <a:rPr sz="3200" spc="-440" dirty="0">
                <a:latin typeface="Verdana"/>
                <a:cs typeface="Verdana"/>
              </a:rPr>
              <a:t>aider à </a:t>
            </a:r>
            <a:r>
              <a:rPr sz="3200" spc="-395" dirty="0">
                <a:latin typeface="Verdana"/>
                <a:cs typeface="Verdana"/>
              </a:rPr>
              <a:t>la </a:t>
            </a:r>
            <a:r>
              <a:rPr sz="3200" spc="-420" dirty="0">
                <a:latin typeface="Verdana"/>
                <a:cs typeface="Verdana"/>
              </a:rPr>
              <a:t>découverte </a:t>
            </a:r>
            <a:r>
              <a:rPr sz="3200" spc="-350" dirty="0">
                <a:latin typeface="Verdana"/>
                <a:cs typeface="Verdana"/>
              </a:rPr>
              <a:t>de </a:t>
            </a:r>
            <a:r>
              <a:rPr sz="3200" spc="-540" dirty="0">
                <a:latin typeface="Verdana"/>
                <a:cs typeface="Verdana"/>
              </a:rPr>
              <a:t>votre</a:t>
            </a:r>
            <a:r>
              <a:rPr sz="3200" spc="-425" dirty="0">
                <a:latin typeface="Verdana"/>
                <a:cs typeface="Verdana"/>
              </a:rPr>
              <a:t> </a:t>
            </a:r>
            <a:r>
              <a:rPr sz="3200" spc="-450" dirty="0">
                <a:latin typeface="Verdana"/>
                <a:cs typeface="Verdana"/>
              </a:rPr>
              <a:t>vidéo</a:t>
            </a:r>
            <a:endParaRPr sz="3200">
              <a:latin typeface="Verdan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085339" cy="525780"/>
            </a:xfrm>
            <a:custGeom>
              <a:avLst/>
              <a:gdLst/>
              <a:ahLst/>
              <a:cxnLst/>
              <a:rect l="l" t="t" r="r" b="b"/>
              <a:pathLst>
                <a:path w="2085339" h="525779">
                  <a:moveTo>
                    <a:pt x="2084832" y="0"/>
                  </a:moveTo>
                  <a:lnTo>
                    <a:pt x="0" y="0"/>
                  </a:lnTo>
                  <a:lnTo>
                    <a:pt x="0" y="525779"/>
                  </a:lnTo>
                  <a:lnTo>
                    <a:pt x="2084832" y="525779"/>
                  </a:lnTo>
                  <a:lnTo>
                    <a:pt x="2084832" y="0"/>
                  </a:lnTo>
                  <a:close/>
                </a:path>
              </a:pathLst>
            </a:custGeom>
            <a:solidFill>
              <a:srgbClr val="FFFFFF"/>
            </a:solidFill>
          </p:spPr>
          <p:txBody>
            <a:bodyPr wrap="square" lIns="0" tIns="0" rIns="0" bIns="0" rtlCol="0"/>
            <a:lstStyle/>
            <a:p>
              <a:endParaRPr/>
            </a:p>
          </p:txBody>
        </p:sp>
        <p:sp>
          <p:nvSpPr>
            <p:cNvPr id="5" name="object 5"/>
            <p:cNvSpPr/>
            <p:nvPr/>
          </p:nvSpPr>
          <p:spPr>
            <a:xfrm>
              <a:off x="0" y="6242303"/>
              <a:ext cx="1964435"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7" name="object 7"/>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130909" y="500837"/>
            <a:ext cx="1639570" cy="635000"/>
          </a:xfrm>
          <a:prstGeom prst="rect">
            <a:avLst/>
          </a:prstGeom>
        </p:spPr>
        <p:txBody>
          <a:bodyPr vert="horz" wrap="square" lIns="0" tIns="12065" rIns="0" bIns="0" rtlCol="0">
            <a:spAutoFit/>
          </a:bodyPr>
          <a:lstStyle/>
          <a:p>
            <a:pPr marL="12700">
              <a:lnSpc>
                <a:spcPct val="100000"/>
              </a:lnSpc>
              <a:spcBef>
                <a:spcPts val="95"/>
              </a:spcBef>
            </a:pPr>
            <a:r>
              <a:rPr sz="4000" b="1" spc="-1050" dirty="0">
                <a:solidFill>
                  <a:srgbClr val="000000"/>
                </a:solidFill>
                <a:latin typeface="Verdana"/>
                <a:cs typeface="Verdana"/>
              </a:rPr>
              <a:t>You </a:t>
            </a:r>
            <a:r>
              <a:rPr sz="4000" b="1" spc="-975" dirty="0">
                <a:solidFill>
                  <a:srgbClr val="000000"/>
                </a:solidFill>
                <a:latin typeface="Verdana"/>
                <a:cs typeface="Verdana"/>
              </a:rPr>
              <a:t>Tube </a:t>
            </a:r>
            <a:r>
              <a:rPr sz="4000" b="1" spc="-1035" dirty="0">
                <a:solidFill>
                  <a:srgbClr val="000000"/>
                </a:solidFill>
                <a:latin typeface="Verdana"/>
                <a:cs typeface="Verdana"/>
              </a:rPr>
              <a:t>_ </a:t>
            </a:r>
            <a:r>
              <a:rPr sz="4000" b="1" spc="-969" dirty="0">
                <a:solidFill>
                  <a:srgbClr val="000000"/>
                </a:solidFill>
                <a:latin typeface="Verdana"/>
                <a:cs typeface="Verdana"/>
              </a:rPr>
              <a:t>_ </a:t>
            </a:r>
            <a:r>
              <a:rPr sz="4000" b="1" spc="-960" dirty="0">
                <a:solidFill>
                  <a:srgbClr val="000000"/>
                </a:solidFill>
                <a:latin typeface="Verdana"/>
                <a:cs typeface="Verdana"/>
              </a:rPr>
              <a:t>_</a:t>
            </a:r>
            <a:endParaRPr sz="4000">
              <a:latin typeface="Verdana"/>
              <a:cs typeface="Verdana"/>
            </a:endParaRPr>
          </a:p>
        </p:txBody>
      </p:sp>
      <p:sp>
        <p:nvSpPr>
          <p:cNvPr id="9" name="object 9"/>
          <p:cNvSpPr txBox="1"/>
          <p:nvPr/>
        </p:nvSpPr>
        <p:spPr>
          <a:xfrm>
            <a:off x="1130909" y="1583182"/>
            <a:ext cx="9789160" cy="3630295"/>
          </a:xfrm>
          <a:prstGeom prst="rect">
            <a:avLst/>
          </a:prstGeom>
        </p:spPr>
        <p:txBody>
          <a:bodyPr vert="horz" wrap="square" lIns="0" tIns="13335" rIns="0" bIns="0" rtlCol="0">
            <a:spAutoFit/>
          </a:bodyPr>
          <a:lstStyle/>
          <a:p>
            <a:pPr marL="12700">
              <a:lnSpc>
                <a:spcPct val="100000"/>
              </a:lnSpc>
              <a:spcBef>
                <a:spcPts val="105"/>
              </a:spcBef>
            </a:pPr>
            <a:r>
              <a:rPr sz="3200" b="1" spc="-615" dirty="0">
                <a:solidFill>
                  <a:srgbClr val="1F1F1F"/>
                </a:solidFill>
                <a:latin typeface="Verdana"/>
                <a:cs typeface="Verdana"/>
              </a:rPr>
              <a:t>Créer </a:t>
            </a:r>
            <a:r>
              <a:rPr sz="3200" b="1" spc="-785" dirty="0">
                <a:solidFill>
                  <a:srgbClr val="1F1F1F"/>
                </a:solidFill>
                <a:latin typeface="Verdana"/>
                <a:cs typeface="Verdana"/>
              </a:rPr>
              <a:t>YouTube</a:t>
            </a:r>
            <a:r>
              <a:rPr sz="3200" b="1" spc="-670" dirty="0">
                <a:solidFill>
                  <a:srgbClr val="1F1F1F"/>
                </a:solidFill>
                <a:latin typeface="Verdana"/>
                <a:cs typeface="Verdana"/>
              </a:rPr>
              <a:t> </a:t>
            </a:r>
            <a:r>
              <a:rPr sz="3200" b="1" spc="-555" dirty="0">
                <a:solidFill>
                  <a:srgbClr val="1F1F1F"/>
                </a:solidFill>
                <a:latin typeface="Verdana"/>
                <a:cs typeface="Verdana"/>
              </a:rPr>
              <a:t>Histoires</a:t>
            </a:r>
            <a:endParaRPr sz="3200">
              <a:latin typeface="Verdana"/>
              <a:cs typeface="Verdana"/>
            </a:endParaRPr>
          </a:p>
          <a:p>
            <a:pPr marL="12700">
              <a:lnSpc>
                <a:spcPct val="100000"/>
              </a:lnSpc>
              <a:spcBef>
                <a:spcPts val="65"/>
              </a:spcBef>
            </a:pPr>
            <a:r>
              <a:rPr sz="1800" spc="-204" dirty="0">
                <a:solidFill>
                  <a:srgbClr val="1F1F1F"/>
                </a:solidFill>
                <a:latin typeface="Verdana"/>
                <a:cs typeface="Verdana"/>
              </a:rPr>
              <a:t>Les stories </a:t>
            </a:r>
            <a:r>
              <a:rPr sz="1800" spc="-300" dirty="0">
                <a:solidFill>
                  <a:srgbClr val="1F1F1F"/>
                </a:solidFill>
                <a:latin typeface="Verdana"/>
                <a:cs typeface="Verdana"/>
              </a:rPr>
              <a:t>YouTube </a:t>
            </a:r>
            <a:r>
              <a:rPr sz="1800" spc="-260" dirty="0">
                <a:solidFill>
                  <a:srgbClr val="1F1F1F"/>
                </a:solidFill>
                <a:latin typeface="Verdana"/>
                <a:cs typeface="Verdana"/>
              </a:rPr>
              <a:t>sont </a:t>
            </a:r>
            <a:r>
              <a:rPr sz="1800" spc="-220" dirty="0">
                <a:solidFill>
                  <a:srgbClr val="1F1F1F"/>
                </a:solidFill>
                <a:latin typeface="Verdana"/>
                <a:cs typeface="Verdana"/>
              </a:rPr>
              <a:t>de courtes </a:t>
            </a:r>
            <a:r>
              <a:rPr sz="1800" spc="-235" dirty="0">
                <a:solidFill>
                  <a:srgbClr val="1F1F1F"/>
                </a:solidFill>
                <a:latin typeface="Verdana"/>
                <a:cs typeface="Verdana"/>
              </a:rPr>
              <a:t>vidéos </a:t>
            </a:r>
            <a:r>
              <a:rPr sz="1800" spc="-265" dirty="0">
                <a:solidFill>
                  <a:srgbClr val="1F1F1F"/>
                </a:solidFill>
                <a:latin typeface="Verdana"/>
                <a:cs typeface="Verdana"/>
              </a:rPr>
              <a:t>réservées aux mobiles </a:t>
            </a:r>
            <a:r>
              <a:rPr sz="1800" spc="-195" dirty="0">
                <a:solidFill>
                  <a:srgbClr val="1F1F1F"/>
                </a:solidFill>
                <a:latin typeface="Verdana"/>
                <a:cs typeface="Verdana"/>
              </a:rPr>
              <a:t>qui </a:t>
            </a:r>
            <a:r>
              <a:rPr sz="1800" spc="-325" dirty="0">
                <a:solidFill>
                  <a:srgbClr val="1F1F1F"/>
                </a:solidFill>
                <a:latin typeface="Verdana"/>
                <a:cs typeface="Verdana"/>
              </a:rPr>
              <a:t>vous </a:t>
            </a:r>
            <a:r>
              <a:rPr sz="1800" spc="-210" dirty="0">
                <a:solidFill>
                  <a:srgbClr val="1F1F1F"/>
                </a:solidFill>
                <a:latin typeface="Verdana"/>
                <a:cs typeface="Verdana"/>
              </a:rPr>
              <a:t>permettent </a:t>
            </a:r>
            <a:r>
              <a:rPr sz="1800" spc="-185" dirty="0">
                <a:solidFill>
                  <a:srgbClr val="1F1F1F"/>
                </a:solidFill>
                <a:latin typeface="Verdana"/>
                <a:cs typeface="Verdana"/>
              </a:rPr>
              <a:t>d'entrer en </a:t>
            </a:r>
            <a:r>
              <a:rPr sz="1800" spc="-220" dirty="0">
                <a:solidFill>
                  <a:srgbClr val="1F1F1F"/>
                </a:solidFill>
                <a:latin typeface="Verdana"/>
                <a:cs typeface="Verdana"/>
              </a:rPr>
              <a:t>contact </a:t>
            </a:r>
            <a:r>
              <a:rPr sz="1800" spc="-204" dirty="0">
                <a:solidFill>
                  <a:srgbClr val="1F1F1F"/>
                </a:solidFill>
                <a:latin typeface="Verdana"/>
                <a:cs typeface="Verdana"/>
              </a:rPr>
              <a:t>avec </a:t>
            </a:r>
            <a:r>
              <a:rPr sz="1800" spc="-310" dirty="0">
                <a:solidFill>
                  <a:srgbClr val="1F1F1F"/>
                </a:solidFill>
                <a:latin typeface="Verdana"/>
                <a:cs typeface="Verdana"/>
              </a:rPr>
              <a:t>votre </a:t>
            </a:r>
            <a:r>
              <a:rPr sz="1800" spc="-250" dirty="0">
                <a:solidFill>
                  <a:srgbClr val="1F1F1F"/>
                </a:solidFill>
                <a:latin typeface="Verdana"/>
                <a:cs typeface="Verdana"/>
              </a:rPr>
              <a:t>audience de manière </a:t>
            </a:r>
            <a:r>
              <a:rPr sz="1800" spc="-315" dirty="0">
                <a:solidFill>
                  <a:srgbClr val="1F1F1F"/>
                </a:solidFill>
                <a:latin typeface="Verdana"/>
                <a:cs typeface="Verdana"/>
              </a:rPr>
              <a:t>plus </a:t>
            </a:r>
            <a:r>
              <a:rPr sz="1800" spc="-220" dirty="0">
                <a:solidFill>
                  <a:srgbClr val="1F1F1F"/>
                </a:solidFill>
                <a:latin typeface="Verdana"/>
                <a:cs typeface="Verdana"/>
              </a:rPr>
              <a:t>décontractée, </a:t>
            </a:r>
            <a:r>
              <a:rPr sz="1800" spc="-305" dirty="0">
                <a:solidFill>
                  <a:srgbClr val="1F1F1F"/>
                </a:solidFill>
                <a:latin typeface="Verdana"/>
                <a:cs typeface="Verdana"/>
              </a:rPr>
              <a:t>sur</a:t>
            </a:r>
            <a:r>
              <a:rPr sz="1800" spc="-210" dirty="0">
                <a:solidFill>
                  <a:srgbClr val="1F1F1F"/>
                </a:solidFill>
                <a:latin typeface="Verdana"/>
                <a:cs typeface="Verdana"/>
              </a:rPr>
              <a:t> </a:t>
            </a:r>
            <a:r>
              <a:rPr sz="1800" spc="-229" dirty="0">
                <a:solidFill>
                  <a:srgbClr val="1F1F1F"/>
                </a:solidFill>
                <a:latin typeface="Verdana"/>
                <a:cs typeface="Verdana"/>
              </a:rPr>
              <a:t>la</a:t>
            </a:r>
            <a:endParaRPr sz="1800">
              <a:latin typeface="Verdana"/>
              <a:cs typeface="Verdana"/>
            </a:endParaRPr>
          </a:p>
          <a:p>
            <a:pPr marL="12700">
              <a:lnSpc>
                <a:spcPct val="100000"/>
              </a:lnSpc>
            </a:pPr>
            <a:r>
              <a:rPr sz="1800" spc="-290" dirty="0">
                <a:solidFill>
                  <a:srgbClr val="1F1F1F"/>
                </a:solidFill>
                <a:latin typeface="Verdana"/>
                <a:cs typeface="Verdana"/>
              </a:rPr>
              <a:t>aller.</a:t>
            </a:r>
            <a:endParaRPr sz="1800">
              <a:latin typeface="Verdana"/>
              <a:cs typeface="Verdana"/>
            </a:endParaRPr>
          </a:p>
          <a:p>
            <a:pPr>
              <a:lnSpc>
                <a:spcPct val="100000"/>
              </a:lnSpc>
              <a:spcBef>
                <a:spcPts val="15"/>
              </a:spcBef>
            </a:pPr>
            <a:endParaRPr sz="2350">
              <a:latin typeface="Verdana"/>
              <a:cs typeface="Verdana"/>
            </a:endParaRPr>
          </a:p>
          <a:p>
            <a:pPr marL="304800" indent="-292735">
              <a:lnSpc>
                <a:spcPts val="2860"/>
              </a:lnSpc>
              <a:buClr>
                <a:srgbClr val="000000"/>
              </a:buClr>
              <a:buAutoNum type="arabicPeriod"/>
              <a:tabLst>
                <a:tab pos="305435" algn="l"/>
              </a:tabLst>
            </a:pPr>
            <a:r>
              <a:rPr sz="2400" spc="-345" dirty="0">
                <a:solidFill>
                  <a:srgbClr val="1F2023"/>
                </a:solidFill>
                <a:latin typeface="Verdana"/>
                <a:cs typeface="Verdana"/>
              </a:rPr>
              <a:t>Connectez - </a:t>
            </a:r>
            <a:r>
              <a:rPr sz="2400" spc="-245" dirty="0">
                <a:solidFill>
                  <a:srgbClr val="1F2023"/>
                </a:solidFill>
                <a:latin typeface="Verdana"/>
                <a:cs typeface="Verdana"/>
              </a:rPr>
              <a:t>vous </a:t>
            </a:r>
            <a:r>
              <a:rPr sz="2400" spc="-285" dirty="0">
                <a:solidFill>
                  <a:srgbClr val="1F2023"/>
                </a:solidFill>
                <a:latin typeface="Verdana"/>
                <a:cs typeface="Verdana"/>
              </a:rPr>
              <a:t>à </a:t>
            </a:r>
            <a:r>
              <a:rPr sz="2400" spc="-395" dirty="0">
                <a:solidFill>
                  <a:srgbClr val="1F2023"/>
                </a:solidFill>
                <a:latin typeface="Verdana"/>
                <a:cs typeface="Verdana"/>
              </a:rPr>
              <a:t>YouTube </a:t>
            </a:r>
            <a:r>
              <a:rPr sz="2400" spc="-405" dirty="0">
                <a:solidFill>
                  <a:srgbClr val="1F2023"/>
                </a:solidFill>
                <a:latin typeface="Verdana"/>
                <a:cs typeface="Verdana"/>
              </a:rPr>
              <a:t>sur</a:t>
            </a:r>
            <a:r>
              <a:rPr sz="2400" spc="-245" dirty="0">
                <a:solidFill>
                  <a:srgbClr val="1F2023"/>
                </a:solidFill>
                <a:latin typeface="Verdana"/>
                <a:cs typeface="Verdana"/>
              </a:rPr>
              <a:t> </a:t>
            </a:r>
            <a:r>
              <a:rPr sz="2400" spc="-340" dirty="0">
                <a:solidFill>
                  <a:srgbClr val="1F2023"/>
                </a:solidFill>
                <a:latin typeface="Verdana"/>
                <a:cs typeface="Verdana"/>
              </a:rPr>
              <a:t>portable.</a:t>
            </a:r>
            <a:endParaRPr sz="2400">
              <a:latin typeface="Verdana"/>
              <a:cs typeface="Verdana"/>
            </a:endParaRPr>
          </a:p>
          <a:p>
            <a:pPr marL="12700" marR="141605">
              <a:lnSpc>
                <a:spcPts val="2920"/>
              </a:lnSpc>
              <a:spcBef>
                <a:spcPts val="45"/>
              </a:spcBef>
              <a:buClr>
                <a:srgbClr val="000000"/>
              </a:buClr>
              <a:buAutoNum type="arabicPeriod"/>
              <a:tabLst>
                <a:tab pos="299720" algn="l"/>
              </a:tabLst>
            </a:pPr>
            <a:r>
              <a:rPr sz="2400" spc="-400" dirty="0">
                <a:solidFill>
                  <a:srgbClr val="1F2023"/>
                </a:solidFill>
                <a:latin typeface="Verdana"/>
                <a:cs typeface="Verdana"/>
              </a:rPr>
              <a:t>Appuyez sur </a:t>
            </a:r>
            <a:r>
              <a:rPr sz="2400" spc="-300" dirty="0">
                <a:solidFill>
                  <a:srgbClr val="1F2023"/>
                </a:solidFill>
                <a:latin typeface="Verdana"/>
                <a:cs typeface="Verdana"/>
              </a:rPr>
              <a:t>l' </a:t>
            </a:r>
            <a:r>
              <a:rPr sz="2400" spc="-295" dirty="0">
                <a:solidFill>
                  <a:srgbClr val="1F2023"/>
                </a:solidFill>
                <a:latin typeface="Verdana"/>
                <a:cs typeface="Verdana"/>
              </a:rPr>
              <a:t>icône de </a:t>
            </a:r>
            <a:r>
              <a:rPr sz="2400" spc="-280" dirty="0">
                <a:solidFill>
                  <a:srgbClr val="1F2023"/>
                </a:solidFill>
                <a:latin typeface="Verdana"/>
                <a:cs typeface="Verdana"/>
              </a:rPr>
              <a:t>création , </a:t>
            </a:r>
            <a:r>
              <a:rPr sz="2400" spc="-335" dirty="0">
                <a:solidFill>
                  <a:srgbClr val="1F2023"/>
                </a:solidFill>
                <a:latin typeface="Verdana"/>
                <a:cs typeface="Verdana"/>
              </a:rPr>
              <a:t>puis sur </a:t>
            </a:r>
            <a:r>
              <a:rPr sz="2400" spc="-450" dirty="0">
                <a:solidFill>
                  <a:srgbClr val="1F2023"/>
                </a:solidFill>
                <a:latin typeface="Verdana"/>
                <a:cs typeface="Verdana"/>
              </a:rPr>
              <a:t>Ajouter </a:t>
            </a:r>
            <a:r>
              <a:rPr sz="2400" spc="-245" dirty="0">
                <a:solidFill>
                  <a:srgbClr val="1F2023"/>
                </a:solidFill>
                <a:latin typeface="Verdana"/>
                <a:cs typeface="Verdana"/>
              </a:rPr>
              <a:t>à </a:t>
            </a:r>
            <a:r>
              <a:rPr sz="2400" spc="-409" dirty="0">
                <a:solidFill>
                  <a:srgbClr val="1F2023"/>
                </a:solidFill>
                <a:latin typeface="Verdana"/>
                <a:cs typeface="Verdana"/>
              </a:rPr>
              <a:t>votre </a:t>
            </a:r>
            <a:r>
              <a:rPr sz="2400" spc="-300" dirty="0">
                <a:solidFill>
                  <a:srgbClr val="1F2023"/>
                </a:solidFill>
                <a:latin typeface="Verdana"/>
                <a:cs typeface="Verdana"/>
              </a:rPr>
              <a:t>histoire. </a:t>
            </a:r>
            <a:r>
              <a:rPr sz="2400" spc="-320" dirty="0">
                <a:solidFill>
                  <a:srgbClr val="1F2023"/>
                </a:solidFill>
                <a:latin typeface="Verdana"/>
                <a:cs typeface="Verdana"/>
              </a:rPr>
              <a:t>Si </a:t>
            </a:r>
            <a:r>
              <a:rPr sz="2400" spc="-430" dirty="0">
                <a:solidFill>
                  <a:srgbClr val="1F2023"/>
                </a:solidFill>
                <a:latin typeface="Verdana"/>
                <a:cs typeface="Verdana"/>
              </a:rPr>
              <a:t>vous </a:t>
            </a:r>
            <a:r>
              <a:rPr sz="2400" spc="-305" dirty="0">
                <a:solidFill>
                  <a:srgbClr val="1F2023"/>
                </a:solidFill>
                <a:latin typeface="Verdana"/>
                <a:cs typeface="Verdana"/>
              </a:rPr>
              <a:t>ne </a:t>
            </a:r>
            <a:r>
              <a:rPr sz="2400" spc="-280" dirty="0">
                <a:solidFill>
                  <a:srgbClr val="1F2023"/>
                </a:solidFill>
                <a:latin typeface="Verdana"/>
                <a:cs typeface="Verdana"/>
              </a:rPr>
              <a:t>voyez pas </a:t>
            </a:r>
            <a:r>
              <a:rPr sz="2400" spc="-300" dirty="0">
                <a:solidFill>
                  <a:srgbClr val="1F2023"/>
                </a:solidFill>
                <a:latin typeface="Verdana"/>
                <a:cs typeface="Verdana"/>
              </a:rPr>
              <a:t>l' </a:t>
            </a:r>
            <a:r>
              <a:rPr sz="2400" spc="-315" dirty="0">
                <a:solidFill>
                  <a:srgbClr val="1F2023"/>
                </a:solidFill>
                <a:latin typeface="Verdana"/>
                <a:cs typeface="Verdana"/>
              </a:rPr>
              <a:t>option </a:t>
            </a:r>
            <a:r>
              <a:rPr sz="2400" spc="-345" dirty="0">
                <a:solidFill>
                  <a:srgbClr val="1F2023"/>
                </a:solidFill>
                <a:latin typeface="Verdana"/>
                <a:cs typeface="Verdana"/>
              </a:rPr>
              <a:t>Story , </a:t>
            </a:r>
            <a:r>
              <a:rPr sz="2400" spc="-405" dirty="0">
                <a:solidFill>
                  <a:srgbClr val="1F2023"/>
                </a:solidFill>
                <a:latin typeface="Verdana"/>
                <a:cs typeface="Verdana"/>
              </a:rPr>
              <a:t>votre </a:t>
            </a:r>
            <a:r>
              <a:rPr sz="2400" spc="-310" dirty="0">
                <a:solidFill>
                  <a:srgbClr val="1F2023"/>
                </a:solidFill>
                <a:latin typeface="Verdana"/>
                <a:cs typeface="Verdana"/>
              </a:rPr>
              <a:t>appareil </a:t>
            </a:r>
            <a:r>
              <a:rPr sz="2400" spc="-145" dirty="0">
                <a:solidFill>
                  <a:srgbClr val="1F2023"/>
                </a:solidFill>
                <a:latin typeface="Verdana"/>
                <a:cs typeface="Verdana"/>
              </a:rPr>
              <a:t>n'est </a:t>
            </a:r>
            <a:r>
              <a:rPr sz="2400" spc="-310" dirty="0">
                <a:solidFill>
                  <a:srgbClr val="1F2023"/>
                </a:solidFill>
                <a:latin typeface="Verdana"/>
                <a:cs typeface="Verdana"/>
              </a:rPr>
              <a:t>pas compatible </a:t>
            </a:r>
            <a:r>
              <a:rPr sz="2400" spc="-270" dirty="0">
                <a:solidFill>
                  <a:srgbClr val="1F2023"/>
                </a:solidFill>
                <a:latin typeface="Verdana"/>
                <a:cs typeface="Verdana"/>
              </a:rPr>
              <a:t>avec les Stories</a:t>
            </a:r>
            <a:r>
              <a:rPr sz="2400" spc="-505" dirty="0">
                <a:solidFill>
                  <a:srgbClr val="1F2023"/>
                </a:solidFill>
                <a:latin typeface="Verdana"/>
                <a:cs typeface="Verdana"/>
              </a:rPr>
              <a:t> </a:t>
            </a:r>
            <a:r>
              <a:rPr sz="2400" spc="-315" dirty="0">
                <a:solidFill>
                  <a:srgbClr val="1F2023"/>
                </a:solidFill>
                <a:latin typeface="Verdana"/>
                <a:cs typeface="Verdana"/>
              </a:rPr>
              <a:t>actuellement.</a:t>
            </a:r>
            <a:endParaRPr sz="2400">
              <a:latin typeface="Verdana"/>
              <a:cs typeface="Verdana"/>
            </a:endParaRPr>
          </a:p>
          <a:p>
            <a:pPr marL="304800" indent="-292735">
              <a:lnSpc>
                <a:spcPts val="2775"/>
              </a:lnSpc>
              <a:buClr>
                <a:srgbClr val="000000"/>
              </a:buClr>
              <a:buAutoNum type="arabicPeriod"/>
              <a:tabLst>
                <a:tab pos="305435" algn="l"/>
              </a:tabLst>
            </a:pPr>
            <a:r>
              <a:rPr sz="2400" spc="-400" dirty="0">
                <a:solidFill>
                  <a:srgbClr val="1F2023"/>
                </a:solidFill>
                <a:latin typeface="Verdana"/>
                <a:cs typeface="Verdana"/>
              </a:rPr>
              <a:t>Appuyez sur </a:t>
            </a:r>
            <a:r>
              <a:rPr sz="2400" spc="-300" dirty="0">
                <a:solidFill>
                  <a:srgbClr val="1F2023"/>
                </a:solidFill>
                <a:latin typeface="Verdana"/>
                <a:cs typeface="Verdana"/>
              </a:rPr>
              <a:t>le </a:t>
            </a:r>
            <a:r>
              <a:rPr sz="2400" spc="-315" dirty="0">
                <a:solidFill>
                  <a:srgbClr val="1F2023"/>
                </a:solidFill>
                <a:latin typeface="Verdana"/>
                <a:cs typeface="Verdana"/>
              </a:rPr>
              <a:t>bouton de </a:t>
            </a:r>
            <a:r>
              <a:rPr sz="2400" spc="-310" dirty="0">
                <a:solidFill>
                  <a:srgbClr val="1F2023"/>
                </a:solidFill>
                <a:latin typeface="Verdana"/>
                <a:cs typeface="Verdana"/>
              </a:rPr>
              <a:t>capture </a:t>
            </a:r>
            <a:r>
              <a:rPr sz="2400" spc="-245" dirty="0">
                <a:solidFill>
                  <a:srgbClr val="1F2023"/>
                </a:solidFill>
                <a:latin typeface="Verdana"/>
                <a:cs typeface="Verdana"/>
              </a:rPr>
              <a:t>pour </a:t>
            </a:r>
            <a:r>
              <a:rPr sz="2400" spc="-290" dirty="0">
                <a:solidFill>
                  <a:srgbClr val="1F2023"/>
                </a:solidFill>
                <a:latin typeface="Verdana"/>
                <a:cs typeface="Verdana"/>
              </a:rPr>
              <a:t>prendre </a:t>
            </a:r>
            <a:r>
              <a:rPr sz="2400" spc="-355" dirty="0">
                <a:solidFill>
                  <a:srgbClr val="1F2023"/>
                </a:solidFill>
                <a:latin typeface="Verdana"/>
                <a:cs typeface="Verdana"/>
              </a:rPr>
              <a:t>une </a:t>
            </a:r>
            <a:r>
              <a:rPr sz="2400" spc="-345" dirty="0">
                <a:solidFill>
                  <a:srgbClr val="1F2023"/>
                </a:solidFill>
                <a:latin typeface="Verdana"/>
                <a:cs typeface="Verdana"/>
              </a:rPr>
              <a:t>photo </a:t>
            </a:r>
            <a:r>
              <a:rPr sz="2400" spc="-355" dirty="0">
                <a:solidFill>
                  <a:srgbClr val="1F2023"/>
                </a:solidFill>
                <a:latin typeface="Verdana"/>
                <a:cs typeface="Verdana"/>
              </a:rPr>
              <a:t>ou </a:t>
            </a:r>
            <a:r>
              <a:rPr sz="2400" spc="-340" dirty="0">
                <a:solidFill>
                  <a:srgbClr val="1F2023"/>
                </a:solidFill>
                <a:latin typeface="Verdana"/>
                <a:cs typeface="Verdana"/>
              </a:rPr>
              <a:t>maintenez </a:t>
            </a:r>
            <a:r>
              <a:rPr sz="2400" spc="-125" dirty="0">
                <a:solidFill>
                  <a:srgbClr val="1F2023"/>
                </a:solidFill>
                <a:latin typeface="Verdana"/>
                <a:cs typeface="Verdana"/>
              </a:rPr>
              <a:t>-le </a:t>
            </a:r>
            <a:r>
              <a:rPr sz="2400" spc="-405" dirty="0">
                <a:solidFill>
                  <a:srgbClr val="1F2023"/>
                </a:solidFill>
                <a:latin typeface="Verdana"/>
                <a:cs typeface="Verdana"/>
              </a:rPr>
              <a:t>enfoncé </a:t>
            </a:r>
            <a:r>
              <a:rPr sz="2400" spc="-245" dirty="0">
                <a:solidFill>
                  <a:srgbClr val="1F2023"/>
                </a:solidFill>
                <a:latin typeface="Verdana"/>
                <a:cs typeface="Verdana"/>
              </a:rPr>
              <a:t>pour </a:t>
            </a:r>
            <a:r>
              <a:rPr sz="2400" spc="-330" dirty="0">
                <a:solidFill>
                  <a:srgbClr val="1F2023"/>
                </a:solidFill>
                <a:latin typeface="Verdana"/>
                <a:cs typeface="Verdana"/>
              </a:rPr>
              <a:t>enregistrer </a:t>
            </a:r>
            <a:r>
              <a:rPr sz="2400" spc="-355" dirty="0">
                <a:solidFill>
                  <a:srgbClr val="1F2023"/>
                </a:solidFill>
                <a:latin typeface="Verdana"/>
                <a:cs typeface="Verdana"/>
              </a:rPr>
              <a:t>un</a:t>
            </a:r>
            <a:r>
              <a:rPr sz="2400" spc="-150" dirty="0">
                <a:solidFill>
                  <a:srgbClr val="1F2023"/>
                </a:solidFill>
                <a:latin typeface="Verdana"/>
                <a:cs typeface="Verdana"/>
              </a:rPr>
              <a:t> </a:t>
            </a:r>
            <a:r>
              <a:rPr sz="2400" spc="-345" dirty="0">
                <a:solidFill>
                  <a:srgbClr val="1F2023"/>
                </a:solidFill>
                <a:latin typeface="Verdana"/>
                <a:cs typeface="Verdana"/>
              </a:rPr>
              <a:t>vidéo.</a:t>
            </a:r>
            <a:endParaRPr sz="2400">
              <a:latin typeface="Verdana"/>
              <a:cs typeface="Verdana"/>
            </a:endParaRPr>
          </a:p>
          <a:p>
            <a:pPr marL="302260" indent="-290195">
              <a:lnSpc>
                <a:spcPct val="100000"/>
              </a:lnSpc>
              <a:buClr>
                <a:srgbClr val="000000"/>
              </a:buClr>
              <a:buAutoNum type="arabicPeriod"/>
              <a:tabLst>
                <a:tab pos="302895" algn="l"/>
              </a:tabLst>
            </a:pPr>
            <a:r>
              <a:rPr sz="2400" spc="-450" dirty="0">
                <a:solidFill>
                  <a:srgbClr val="1F2023"/>
                </a:solidFill>
                <a:latin typeface="Verdana"/>
                <a:cs typeface="Verdana"/>
              </a:rPr>
              <a:t>Ajoutez </a:t>
            </a:r>
            <a:r>
              <a:rPr sz="2400" spc="-210" dirty="0">
                <a:solidFill>
                  <a:srgbClr val="1F2023"/>
                </a:solidFill>
                <a:latin typeface="Verdana"/>
                <a:cs typeface="Verdana"/>
              </a:rPr>
              <a:t>des effets </a:t>
            </a:r>
            <a:r>
              <a:rPr sz="2400" spc="-240" dirty="0">
                <a:solidFill>
                  <a:srgbClr val="1F2023"/>
                </a:solidFill>
                <a:latin typeface="Verdana"/>
                <a:cs typeface="Verdana"/>
              </a:rPr>
              <a:t>tels que des </a:t>
            </a:r>
            <a:r>
              <a:rPr sz="2400" spc="-200" dirty="0">
                <a:solidFill>
                  <a:srgbClr val="1F2023"/>
                </a:solidFill>
                <a:latin typeface="Verdana"/>
                <a:cs typeface="Verdana"/>
              </a:rPr>
              <a:t>filtres </a:t>
            </a:r>
            <a:r>
              <a:rPr sz="2400" spc="-360" dirty="0">
                <a:solidFill>
                  <a:srgbClr val="1F2023"/>
                </a:solidFill>
                <a:latin typeface="Verdana"/>
                <a:cs typeface="Verdana"/>
              </a:rPr>
              <a:t>, </a:t>
            </a:r>
            <a:r>
              <a:rPr sz="2400" spc="-215" dirty="0">
                <a:solidFill>
                  <a:srgbClr val="1F2023"/>
                </a:solidFill>
                <a:latin typeface="Verdana"/>
                <a:cs typeface="Verdana"/>
              </a:rPr>
              <a:t>des autocollants </a:t>
            </a:r>
            <a:r>
              <a:rPr sz="2400" spc="-360" dirty="0">
                <a:solidFill>
                  <a:srgbClr val="1F2023"/>
                </a:solidFill>
                <a:latin typeface="Verdana"/>
                <a:cs typeface="Verdana"/>
              </a:rPr>
              <a:t>et </a:t>
            </a:r>
            <a:r>
              <a:rPr sz="2400" spc="-400" dirty="0">
                <a:solidFill>
                  <a:srgbClr val="1F2023"/>
                </a:solidFill>
                <a:latin typeface="Verdana"/>
                <a:cs typeface="Verdana"/>
              </a:rPr>
              <a:t>du </a:t>
            </a:r>
            <a:r>
              <a:rPr sz="2400" spc="-250" dirty="0">
                <a:solidFill>
                  <a:srgbClr val="1F2023"/>
                </a:solidFill>
                <a:latin typeface="Verdana"/>
                <a:cs typeface="Verdana"/>
              </a:rPr>
              <a:t>texte </a:t>
            </a:r>
            <a:r>
              <a:rPr sz="2400" spc="-360" dirty="0">
                <a:solidFill>
                  <a:srgbClr val="1F2023"/>
                </a:solidFill>
                <a:latin typeface="Verdana"/>
                <a:cs typeface="Verdana"/>
              </a:rPr>
              <a:t>.</a:t>
            </a:r>
            <a:r>
              <a:rPr sz="2400" spc="-310" dirty="0">
                <a:solidFill>
                  <a:srgbClr val="1F2023"/>
                </a:solidFill>
                <a:latin typeface="Verdana"/>
                <a:cs typeface="Verdana"/>
              </a:rPr>
              <a:t> </a:t>
            </a:r>
            <a:r>
              <a:rPr sz="2400" spc="-360" dirty="0">
                <a:solidFill>
                  <a:srgbClr val="1F2023"/>
                </a:solidFill>
                <a:latin typeface="Verdana"/>
                <a:cs typeface="Verdana"/>
              </a:rPr>
              <a:t>...</a:t>
            </a:r>
            <a:endParaRPr sz="2400">
              <a:latin typeface="Verdana"/>
              <a:cs typeface="Verdana"/>
            </a:endParaRPr>
          </a:p>
          <a:p>
            <a:pPr marL="304800" indent="-292735">
              <a:lnSpc>
                <a:spcPct val="100000"/>
              </a:lnSpc>
              <a:buClr>
                <a:srgbClr val="000000"/>
              </a:buClr>
              <a:buAutoNum type="arabicPeriod"/>
              <a:tabLst>
                <a:tab pos="305435" algn="l"/>
              </a:tabLst>
            </a:pPr>
            <a:r>
              <a:rPr sz="2400" spc="-400" dirty="0">
                <a:solidFill>
                  <a:srgbClr val="1F2023"/>
                </a:solidFill>
                <a:latin typeface="Verdana"/>
                <a:cs typeface="Verdana"/>
              </a:rPr>
              <a:t>Robinet</a:t>
            </a:r>
            <a:r>
              <a:rPr sz="2400" spc="-310" dirty="0">
                <a:solidFill>
                  <a:srgbClr val="1F2023"/>
                </a:solidFill>
                <a:latin typeface="Verdana"/>
                <a:cs typeface="Verdana"/>
              </a:rPr>
              <a:t> </a:t>
            </a:r>
            <a:r>
              <a:rPr sz="2400" spc="-245" dirty="0">
                <a:solidFill>
                  <a:srgbClr val="1F2023"/>
                </a:solidFill>
                <a:latin typeface="Verdana"/>
                <a:cs typeface="Verdana"/>
              </a:rPr>
              <a:t>Poste.</a:t>
            </a:r>
            <a:endParaRPr sz="2400">
              <a:latin typeface="Verdan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71612"/>
            <a:ext cx="12191999" cy="3900486"/>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6193535"/>
            <a:ext cx="2065020" cy="525780"/>
            <a:chOff x="0" y="6193535"/>
            <a:chExt cx="2065020" cy="525780"/>
          </a:xfrm>
        </p:grpSpPr>
        <p:sp>
          <p:nvSpPr>
            <p:cNvPr id="4" name="object 4"/>
            <p:cNvSpPr/>
            <p:nvPr/>
          </p:nvSpPr>
          <p:spPr>
            <a:xfrm>
              <a:off x="0" y="6193535"/>
              <a:ext cx="2065020" cy="525780"/>
            </a:xfrm>
            <a:custGeom>
              <a:avLst/>
              <a:gdLst/>
              <a:ahLst/>
              <a:cxnLst/>
              <a:rect l="l" t="t" r="r" b="b"/>
              <a:pathLst>
                <a:path w="2065020" h="525779">
                  <a:moveTo>
                    <a:pt x="2065020" y="0"/>
                  </a:moveTo>
                  <a:lnTo>
                    <a:pt x="0" y="0"/>
                  </a:lnTo>
                  <a:lnTo>
                    <a:pt x="0" y="525779"/>
                  </a:lnTo>
                  <a:lnTo>
                    <a:pt x="2065020" y="525779"/>
                  </a:lnTo>
                  <a:lnTo>
                    <a:pt x="2065020" y="0"/>
                  </a:lnTo>
                  <a:close/>
                </a:path>
              </a:pathLst>
            </a:custGeom>
            <a:solidFill>
              <a:srgbClr val="FFFFFF"/>
            </a:solidFill>
          </p:spPr>
          <p:txBody>
            <a:bodyPr wrap="square" lIns="0" tIns="0" rIns="0" bIns="0" rtlCol="0"/>
            <a:lstStyle/>
            <a:p>
              <a:endParaRPr/>
            </a:p>
          </p:txBody>
        </p:sp>
        <p:sp>
          <p:nvSpPr>
            <p:cNvPr id="5" name="object 5"/>
            <p:cNvSpPr/>
            <p:nvPr/>
          </p:nvSpPr>
          <p:spPr>
            <a:xfrm>
              <a:off x="0" y="6242303"/>
              <a:ext cx="1964435" cy="428244"/>
            </a:xfrm>
            <a:prstGeom prst="rect">
              <a:avLst/>
            </a:prstGeom>
            <a:blipFill>
              <a:blip r:embed="rId3" cstate="print"/>
              <a:stretch>
                <a:fillRect/>
              </a:stretch>
            </a:blipFill>
          </p:spPr>
          <p:txBody>
            <a:bodyPr wrap="square" lIns="0" tIns="0" rIns="0" bIns="0" rtlCol="0"/>
            <a:lstStyle/>
            <a:p>
              <a:endParaRPr/>
            </a:p>
          </p:txBody>
        </p:sp>
      </p:grpSp>
      <p:grpSp>
        <p:nvGrpSpPr>
          <p:cNvPr id="6" name="object 6"/>
          <p:cNvGrpSpPr/>
          <p:nvPr/>
        </p:nvGrpSpPr>
        <p:grpSpPr>
          <a:xfrm>
            <a:off x="11113007" y="105155"/>
            <a:ext cx="1079500" cy="830580"/>
            <a:chOff x="11113007" y="105155"/>
            <a:chExt cx="1079500" cy="830580"/>
          </a:xfrm>
        </p:grpSpPr>
        <p:sp>
          <p:nvSpPr>
            <p:cNvPr id="7" name="object 7"/>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8" name="object 8"/>
            <p:cNvSpPr/>
            <p:nvPr/>
          </p:nvSpPr>
          <p:spPr>
            <a:xfrm>
              <a:off x="11375135" y="152399"/>
              <a:ext cx="461772" cy="708660"/>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1148892" y="481406"/>
            <a:ext cx="1195705" cy="635000"/>
          </a:xfrm>
          <a:prstGeom prst="rect">
            <a:avLst/>
          </a:prstGeom>
        </p:spPr>
        <p:txBody>
          <a:bodyPr vert="horz" wrap="square" lIns="0" tIns="12065" rIns="0" bIns="0" rtlCol="0">
            <a:spAutoFit/>
          </a:bodyPr>
          <a:lstStyle/>
          <a:p>
            <a:pPr marL="12700">
              <a:lnSpc>
                <a:spcPct val="100000"/>
              </a:lnSpc>
              <a:spcBef>
                <a:spcPts val="95"/>
              </a:spcBef>
            </a:pPr>
            <a:r>
              <a:rPr sz="4000" b="1" spc="-1170" dirty="0">
                <a:solidFill>
                  <a:srgbClr val="000000"/>
                </a:solidFill>
                <a:latin typeface="Verdana"/>
                <a:cs typeface="Verdana"/>
              </a:rPr>
              <a:t>V </a:t>
            </a:r>
            <a:r>
              <a:rPr sz="4000" b="1" spc="-520" dirty="0">
                <a:solidFill>
                  <a:srgbClr val="000000"/>
                </a:solidFill>
                <a:latin typeface="Verdana"/>
                <a:cs typeface="Verdana"/>
              </a:rPr>
              <a:t>je </a:t>
            </a:r>
            <a:r>
              <a:rPr sz="4000" b="1" spc="-1400" dirty="0">
                <a:solidFill>
                  <a:srgbClr val="000000"/>
                </a:solidFill>
                <a:latin typeface="Verdana"/>
                <a:cs typeface="Verdana"/>
              </a:rPr>
              <a:t>meo </a:t>
            </a:r>
            <a:r>
              <a:rPr sz="4000" b="1" spc="-894" dirty="0">
                <a:solidFill>
                  <a:srgbClr val="000000"/>
                </a:solidFill>
                <a:latin typeface="Verdana"/>
                <a:cs typeface="Verdana"/>
              </a:rPr>
              <a:t>_</a:t>
            </a:r>
            <a:endParaRPr sz="4000">
              <a:latin typeface="Verdana"/>
              <a:cs typeface="Verdana"/>
            </a:endParaRPr>
          </a:p>
        </p:txBody>
      </p:sp>
      <p:sp>
        <p:nvSpPr>
          <p:cNvPr id="10" name="object 10"/>
          <p:cNvSpPr txBox="1"/>
          <p:nvPr/>
        </p:nvSpPr>
        <p:spPr>
          <a:xfrm>
            <a:off x="1225702" y="1459229"/>
            <a:ext cx="6502400" cy="4247515"/>
          </a:xfrm>
          <a:prstGeom prst="rect">
            <a:avLst/>
          </a:prstGeom>
        </p:spPr>
        <p:txBody>
          <a:bodyPr vert="horz" wrap="square" lIns="0" tIns="12700" rIns="0" bIns="0" rtlCol="0">
            <a:spAutoFit/>
          </a:bodyPr>
          <a:lstStyle/>
          <a:p>
            <a:pPr marL="12700">
              <a:lnSpc>
                <a:spcPct val="100000"/>
              </a:lnSpc>
              <a:spcBef>
                <a:spcPts val="100"/>
              </a:spcBef>
            </a:pPr>
            <a:r>
              <a:rPr sz="3600" b="1" spc="-865" dirty="0">
                <a:solidFill>
                  <a:srgbClr val="1F2023"/>
                </a:solidFill>
                <a:latin typeface="Verdana"/>
                <a:cs typeface="Verdana"/>
              </a:rPr>
              <a:t>Clé</a:t>
            </a:r>
            <a:r>
              <a:rPr sz="3600" b="1" spc="-785" dirty="0">
                <a:solidFill>
                  <a:srgbClr val="1F2023"/>
                </a:solidFill>
                <a:latin typeface="Verdana"/>
                <a:cs typeface="Verdana"/>
              </a:rPr>
              <a:t> </a:t>
            </a:r>
            <a:r>
              <a:rPr sz="3600" b="1" spc="-670" dirty="0">
                <a:solidFill>
                  <a:srgbClr val="1F2023"/>
                </a:solidFill>
                <a:latin typeface="Verdana"/>
                <a:cs typeface="Verdana"/>
              </a:rPr>
              <a:t>Caractéristiques:</a:t>
            </a:r>
            <a:endParaRPr sz="3600">
              <a:latin typeface="Verdana"/>
              <a:cs typeface="Verdana"/>
            </a:endParaRPr>
          </a:p>
          <a:p>
            <a:pPr marL="299085" indent="-287020">
              <a:lnSpc>
                <a:spcPct val="100000"/>
              </a:lnSpc>
              <a:spcBef>
                <a:spcPts val="3000"/>
              </a:spcBef>
              <a:buClr>
                <a:srgbClr val="000000"/>
              </a:buClr>
              <a:buFont typeface="Arial"/>
              <a:buChar char="•"/>
              <a:tabLst>
                <a:tab pos="299085" algn="l"/>
                <a:tab pos="299720" algn="l"/>
              </a:tabLst>
            </a:pPr>
            <a:r>
              <a:rPr sz="2400" spc="-320" dirty="0">
                <a:solidFill>
                  <a:srgbClr val="1F2023"/>
                </a:solidFill>
                <a:latin typeface="Verdana"/>
                <a:cs typeface="Verdana"/>
              </a:rPr>
              <a:t>Facile à utiliser</a:t>
            </a:r>
            <a:r>
              <a:rPr sz="2400" spc="-305" dirty="0">
                <a:solidFill>
                  <a:srgbClr val="1F2023"/>
                </a:solidFill>
                <a:latin typeface="Verdana"/>
                <a:cs typeface="Verdana"/>
              </a:rPr>
              <a:t> </a:t>
            </a:r>
            <a:r>
              <a:rPr sz="2400" spc="-320" dirty="0">
                <a:solidFill>
                  <a:srgbClr val="1F2023"/>
                </a:solidFill>
                <a:latin typeface="Verdana"/>
                <a:cs typeface="Verdana"/>
              </a:rPr>
              <a:t>Plate-forme</a:t>
            </a:r>
            <a:endParaRPr sz="2400">
              <a:latin typeface="Verdana"/>
              <a:cs typeface="Verdana"/>
            </a:endParaRPr>
          </a:p>
          <a:p>
            <a:pPr>
              <a:lnSpc>
                <a:spcPct val="100000"/>
              </a:lnSpc>
              <a:spcBef>
                <a:spcPts val="25"/>
              </a:spcBef>
              <a:buFont typeface="Arial"/>
              <a:buChar char="•"/>
            </a:pPr>
            <a:endParaRPr sz="2350">
              <a:latin typeface="Verdana"/>
              <a:cs typeface="Verdana"/>
            </a:endParaRPr>
          </a:p>
          <a:p>
            <a:pPr marL="299085" indent="-287020">
              <a:lnSpc>
                <a:spcPct val="100000"/>
              </a:lnSpc>
              <a:buClr>
                <a:srgbClr val="000000"/>
              </a:buClr>
              <a:buFont typeface="Arial"/>
              <a:buChar char="•"/>
              <a:tabLst>
                <a:tab pos="299085" algn="l"/>
                <a:tab pos="299720" algn="l"/>
              </a:tabLst>
            </a:pPr>
            <a:r>
              <a:rPr sz="2400" spc="-405" dirty="0">
                <a:solidFill>
                  <a:srgbClr val="1F2023"/>
                </a:solidFill>
                <a:latin typeface="Verdana"/>
                <a:cs typeface="Verdana"/>
              </a:rPr>
              <a:t>Hébergement </a:t>
            </a:r>
            <a:r>
              <a:rPr sz="2400" spc="-320" dirty="0">
                <a:solidFill>
                  <a:srgbClr val="1F2023"/>
                </a:solidFill>
                <a:latin typeface="Verdana"/>
                <a:cs typeface="Verdana"/>
              </a:rPr>
              <a:t>vidéo </a:t>
            </a:r>
            <a:r>
              <a:rPr sz="2400" spc="-310" dirty="0">
                <a:solidFill>
                  <a:srgbClr val="1F2023"/>
                </a:solidFill>
                <a:latin typeface="Verdana"/>
                <a:cs typeface="Verdana"/>
              </a:rPr>
              <a:t>gratuit </a:t>
            </a:r>
            <a:r>
              <a:rPr sz="2400" spc="-270" dirty="0">
                <a:solidFill>
                  <a:srgbClr val="1F2023"/>
                </a:solidFill>
                <a:latin typeface="Verdana"/>
                <a:cs typeface="Verdana"/>
              </a:rPr>
              <a:t>sans</a:t>
            </a:r>
            <a:r>
              <a:rPr sz="2400" spc="-335" dirty="0">
                <a:solidFill>
                  <a:srgbClr val="1F2023"/>
                </a:solidFill>
                <a:latin typeface="Verdana"/>
                <a:cs typeface="Verdana"/>
              </a:rPr>
              <a:t> </a:t>
            </a:r>
            <a:r>
              <a:rPr sz="2400" spc="-310" dirty="0">
                <a:solidFill>
                  <a:srgbClr val="1F2023"/>
                </a:solidFill>
                <a:latin typeface="Verdana"/>
                <a:cs typeface="Verdana"/>
              </a:rPr>
              <a:t>les publicités</a:t>
            </a:r>
            <a:endParaRPr sz="2400">
              <a:latin typeface="Verdana"/>
              <a:cs typeface="Verdana"/>
            </a:endParaRPr>
          </a:p>
          <a:p>
            <a:pPr>
              <a:lnSpc>
                <a:spcPct val="100000"/>
              </a:lnSpc>
              <a:spcBef>
                <a:spcPts val="20"/>
              </a:spcBef>
              <a:buFont typeface="Arial"/>
              <a:buChar char="•"/>
            </a:pPr>
            <a:endParaRPr sz="2350">
              <a:latin typeface="Verdana"/>
              <a:cs typeface="Verdana"/>
            </a:endParaRPr>
          </a:p>
          <a:p>
            <a:pPr marL="299085" indent="-287020">
              <a:lnSpc>
                <a:spcPct val="100000"/>
              </a:lnSpc>
              <a:spcBef>
                <a:spcPts val="5"/>
              </a:spcBef>
              <a:buClr>
                <a:srgbClr val="000000"/>
              </a:buClr>
              <a:buFont typeface="Arial"/>
              <a:buChar char="•"/>
              <a:tabLst>
                <a:tab pos="299085" algn="l"/>
                <a:tab pos="299720" algn="l"/>
              </a:tabLst>
            </a:pPr>
            <a:r>
              <a:rPr sz="2400" spc="-390" dirty="0">
                <a:solidFill>
                  <a:srgbClr val="1F2023"/>
                </a:solidFill>
                <a:latin typeface="Verdana"/>
                <a:cs typeface="Verdana"/>
              </a:rPr>
              <a:t>Vous </a:t>
            </a:r>
            <a:r>
              <a:rPr sz="2400" spc="-320" dirty="0">
                <a:solidFill>
                  <a:srgbClr val="1F2023"/>
                </a:solidFill>
                <a:latin typeface="Verdana"/>
                <a:cs typeface="Verdana"/>
              </a:rPr>
              <a:t>pouvez </a:t>
            </a:r>
            <a:r>
              <a:rPr sz="2400" spc="-290" dirty="0">
                <a:solidFill>
                  <a:srgbClr val="1F2023"/>
                </a:solidFill>
                <a:latin typeface="Verdana"/>
                <a:cs typeface="Verdana"/>
              </a:rPr>
              <a:t>soit </a:t>
            </a:r>
            <a:r>
              <a:rPr sz="2400" spc="-280" dirty="0">
                <a:solidFill>
                  <a:srgbClr val="1F2023"/>
                </a:solidFill>
                <a:latin typeface="Verdana"/>
                <a:cs typeface="Verdana"/>
              </a:rPr>
              <a:t>créer des </a:t>
            </a:r>
            <a:r>
              <a:rPr sz="2400" spc="-310" dirty="0">
                <a:solidFill>
                  <a:srgbClr val="1F2023"/>
                </a:solidFill>
                <a:latin typeface="Verdana"/>
                <a:cs typeface="Verdana"/>
              </a:rPr>
              <a:t>vidéos </a:t>
            </a:r>
            <a:r>
              <a:rPr sz="2400" spc="-355" dirty="0">
                <a:solidFill>
                  <a:srgbClr val="1F2023"/>
                </a:solidFill>
                <a:latin typeface="Verdana"/>
                <a:cs typeface="Verdana"/>
              </a:rPr>
              <a:t>, soit </a:t>
            </a:r>
            <a:r>
              <a:rPr sz="2400" spc="-270" dirty="0">
                <a:solidFill>
                  <a:srgbClr val="1F2023"/>
                </a:solidFill>
                <a:latin typeface="Verdana"/>
                <a:cs typeface="Verdana"/>
              </a:rPr>
              <a:t>héberger </a:t>
            </a:r>
            <a:r>
              <a:rPr sz="2400" spc="-405" dirty="0">
                <a:solidFill>
                  <a:srgbClr val="1F2023"/>
                </a:solidFill>
                <a:latin typeface="Verdana"/>
                <a:cs typeface="Verdana"/>
              </a:rPr>
              <a:t>les </a:t>
            </a:r>
            <a:r>
              <a:rPr sz="2400" spc="-400" dirty="0">
                <a:solidFill>
                  <a:srgbClr val="1F2023"/>
                </a:solidFill>
                <a:latin typeface="Verdana"/>
                <a:cs typeface="Verdana"/>
              </a:rPr>
              <a:t>vôtres</a:t>
            </a:r>
            <a:r>
              <a:rPr sz="2400" spc="-95" dirty="0">
                <a:solidFill>
                  <a:srgbClr val="1F2023"/>
                </a:solidFill>
                <a:latin typeface="Verdana"/>
                <a:cs typeface="Verdana"/>
              </a:rPr>
              <a:t> </a:t>
            </a:r>
            <a:r>
              <a:rPr sz="2400" spc="-310" dirty="0">
                <a:solidFill>
                  <a:srgbClr val="1F2023"/>
                </a:solidFill>
                <a:latin typeface="Verdana"/>
                <a:cs typeface="Verdana"/>
              </a:rPr>
              <a:t>vidéos</a:t>
            </a:r>
            <a:endParaRPr sz="2400">
              <a:latin typeface="Verdana"/>
              <a:cs typeface="Verdana"/>
            </a:endParaRPr>
          </a:p>
          <a:p>
            <a:pPr>
              <a:lnSpc>
                <a:spcPct val="100000"/>
              </a:lnSpc>
              <a:spcBef>
                <a:spcPts val="25"/>
              </a:spcBef>
              <a:buFont typeface="Arial"/>
              <a:buChar char="•"/>
            </a:pPr>
            <a:endParaRPr sz="2350">
              <a:latin typeface="Verdana"/>
              <a:cs typeface="Verdana"/>
            </a:endParaRPr>
          </a:p>
          <a:p>
            <a:pPr marL="299085" indent="-287020">
              <a:lnSpc>
                <a:spcPct val="100000"/>
              </a:lnSpc>
              <a:buClr>
                <a:srgbClr val="000000"/>
              </a:buClr>
              <a:buFont typeface="Arial"/>
              <a:buChar char="•"/>
              <a:tabLst>
                <a:tab pos="299085" algn="l"/>
                <a:tab pos="299720" algn="l"/>
              </a:tabLst>
            </a:pPr>
            <a:r>
              <a:rPr sz="2400" spc="-390" dirty="0">
                <a:solidFill>
                  <a:srgbClr val="1F2023"/>
                </a:solidFill>
                <a:latin typeface="Verdana"/>
                <a:cs typeface="Verdana"/>
              </a:rPr>
              <a:t>Vous </a:t>
            </a:r>
            <a:r>
              <a:rPr sz="2400" spc="-320" dirty="0">
                <a:solidFill>
                  <a:srgbClr val="1F2023"/>
                </a:solidFill>
                <a:latin typeface="Verdana"/>
                <a:cs typeface="Verdana"/>
              </a:rPr>
              <a:t>pouvez </a:t>
            </a:r>
            <a:r>
              <a:rPr sz="2400" spc="-280" dirty="0">
                <a:solidFill>
                  <a:srgbClr val="1F2023"/>
                </a:solidFill>
                <a:latin typeface="Verdana"/>
                <a:cs typeface="Verdana"/>
              </a:rPr>
              <a:t>créer </a:t>
            </a:r>
            <a:r>
              <a:rPr sz="2400" spc="-380" dirty="0">
                <a:solidFill>
                  <a:srgbClr val="1F2023"/>
                </a:solidFill>
                <a:latin typeface="Verdana"/>
                <a:cs typeface="Verdana"/>
              </a:rPr>
              <a:t>à partir de </a:t>
            </a:r>
            <a:r>
              <a:rPr sz="2400" spc="-320" dirty="0">
                <a:solidFill>
                  <a:srgbClr val="1F2023"/>
                </a:solidFill>
                <a:latin typeface="Verdana"/>
                <a:cs typeface="Verdana"/>
              </a:rPr>
              <a:t>milliers </a:t>
            </a:r>
            <a:r>
              <a:rPr sz="2400" spc="-265" dirty="0">
                <a:solidFill>
                  <a:srgbClr val="1F2023"/>
                </a:solidFill>
                <a:latin typeface="Verdana"/>
                <a:cs typeface="Verdana"/>
              </a:rPr>
              <a:t>de </a:t>
            </a:r>
            <a:r>
              <a:rPr sz="2400" spc="-305" dirty="0">
                <a:solidFill>
                  <a:srgbClr val="1F2023"/>
                </a:solidFill>
                <a:latin typeface="Verdana"/>
                <a:cs typeface="Verdana"/>
              </a:rPr>
              <a:t>pré-construits</a:t>
            </a:r>
            <a:r>
              <a:rPr sz="2400" spc="-140" dirty="0">
                <a:solidFill>
                  <a:srgbClr val="1F2023"/>
                </a:solidFill>
                <a:latin typeface="Verdana"/>
                <a:cs typeface="Verdana"/>
              </a:rPr>
              <a:t> </a:t>
            </a:r>
            <a:r>
              <a:rPr sz="2400" spc="-295" dirty="0">
                <a:solidFill>
                  <a:srgbClr val="1F2023"/>
                </a:solidFill>
                <a:latin typeface="Verdana"/>
                <a:cs typeface="Verdana"/>
              </a:rPr>
              <a:t>modèles</a:t>
            </a:r>
            <a:endParaRPr sz="2400">
              <a:latin typeface="Verdana"/>
              <a:cs typeface="Verdana"/>
            </a:endParaRPr>
          </a:p>
          <a:p>
            <a:pPr>
              <a:lnSpc>
                <a:spcPct val="100000"/>
              </a:lnSpc>
              <a:spcBef>
                <a:spcPts val="25"/>
              </a:spcBef>
              <a:buFont typeface="Arial"/>
              <a:buChar char="•"/>
            </a:pPr>
            <a:endParaRPr sz="2350">
              <a:latin typeface="Verdana"/>
              <a:cs typeface="Verdana"/>
            </a:endParaRPr>
          </a:p>
          <a:p>
            <a:pPr marL="299085" indent="-287020">
              <a:lnSpc>
                <a:spcPct val="100000"/>
              </a:lnSpc>
              <a:buClr>
                <a:srgbClr val="000000"/>
              </a:buClr>
              <a:buFont typeface="Arial"/>
              <a:buChar char="•"/>
              <a:tabLst>
                <a:tab pos="299085" algn="l"/>
                <a:tab pos="299720" algn="l"/>
              </a:tabLst>
            </a:pPr>
            <a:r>
              <a:rPr sz="2400" spc="-310" dirty="0">
                <a:solidFill>
                  <a:srgbClr val="1F2023"/>
                </a:solidFill>
                <a:latin typeface="Verdana"/>
                <a:cs typeface="Verdana"/>
              </a:rPr>
              <a:t>Enregistrements d'écran </a:t>
            </a:r>
            <a:endParaRPr sz="240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71612"/>
            <a:ext cx="12191999" cy="3900486"/>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6193535"/>
            <a:ext cx="2065020" cy="525780"/>
            <a:chOff x="0" y="6193535"/>
            <a:chExt cx="2065020" cy="525780"/>
          </a:xfrm>
        </p:grpSpPr>
        <p:sp>
          <p:nvSpPr>
            <p:cNvPr id="4" name="object 4"/>
            <p:cNvSpPr/>
            <p:nvPr/>
          </p:nvSpPr>
          <p:spPr>
            <a:xfrm>
              <a:off x="0" y="6193535"/>
              <a:ext cx="2065020" cy="525780"/>
            </a:xfrm>
            <a:custGeom>
              <a:avLst/>
              <a:gdLst/>
              <a:ahLst/>
              <a:cxnLst/>
              <a:rect l="l" t="t" r="r" b="b"/>
              <a:pathLst>
                <a:path w="2065020" h="525779">
                  <a:moveTo>
                    <a:pt x="2065020" y="0"/>
                  </a:moveTo>
                  <a:lnTo>
                    <a:pt x="0" y="0"/>
                  </a:lnTo>
                  <a:lnTo>
                    <a:pt x="0" y="525779"/>
                  </a:lnTo>
                  <a:lnTo>
                    <a:pt x="2065020" y="525779"/>
                  </a:lnTo>
                  <a:lnTo>
                    <a:pt x="2065020" y="0"/>
                  </a:lnTo>
                  <a:close/>
                </a:path>
              </a:pathLst>
            </a:custGeom>
            <a:solidFill>
              <a:srgbClr val="FFFFFF"/>
            </a:solidFill>
          </p:spPr>
          <p:txBody>
            <a:bodyPr wrap="square" lIns="0" tIns="0" rIns="0" bIns="0" rtlCol="0"/>
            <a:lstStyle/>
            <a:p>
              <a:endParaRPr/>
            </a:p>
          </p:txBody>
        </p:sp>
        <p:sp>
          <p:nvSpPr>
            <p:cNvPr id="5" name="object 5"/>
            <p:cNvSpPr/>
            <p:nvPr/>
          </p:nvSpPr>
          <p:spPr>
            <a:xfrm>
              <a:off x="0" y="6242303"/>
              <a:ext cx="1964435" cy="428244"/>
            </a:xfrm>
            <a:prstGeom prst="rect">
              <a:avLst/>
            </a:prstGeom>
            <a:blipFill>
              <a:blip r:embed="rId3" cstate="print"/>
              <a:stretch>
                <a:fillRect/>
              </a:stretch>
            </a:blipFill>
          </p:spPr>
          <p:txBody>
            <a:bodyPr wrap="square" lIns="0" tIns="0" rIns="0" bIns="0" rtlCol="0"/>
            <a:lstStyle/>
            <a:p>
              <a:endParaRPr/>
            </a:p>
          </p:txBody>
        </p:sp>
      </p:grpSp>
      <p:grpSp>
        <p:nvGrpSpPr>
          <p:cNvPr id="6" name="object 6"/>
          <p:cNvGrpSpPr/>
          <p:nvPr/>
        </p:nvGrpSpPr>
        <p:grpSpPr>
          <a:xfrm>
            <a:off x="11113007" y="105155"/>
            <a:ext cx="1079500" cy="830580"/>
            <a:chOff x="11113007" y="105155"/>
            <a:chExt cx="1079500" cy="830580"/>
          </a:xfrm>
        </p:grpSpPr>
        <p:sp>
          <p:nvSpPr>
            <p:cNvPr id="7" name="object 7"/>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8" name="object 8"/>
            <p:cNvSpPr/>
            <p:nvPr/>
          </p:nvSpPr>
          <p:spPr>
            <a:xfrm>
              <a:off x="11375135" y="152399"/>
              <a:ext cx="461772" cy="708660"/>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1160474" y="491490"/>
            <a:ext cx="5926125" cy="635000"/>
          </a:xfrm>
          <a:prstGeom prst="rect">
            <a:avLst/>
          </a:prstGeom>
        </p:spPr>
        <p:txBody>
          <a:bodyPr vert="horz" wrap="square" lIns="0" tIns="12065" rIns="0" bIns="0" rtlCol="0">
            <a:spAutoFit/>
          </a:bodyPr>
          <a:lstStyle/>
          <a:p>
            <a:pPr marL="12700">
              <a:lnSpc>
                <a:spcPct val="100000"/>
              </a:lnSpc>
              <a:spcBef>
                <a:spcPts val="95"/>
              </a:spcBef>
            </a:pPr>
            <a:r>
              <a:rPr sz="4000" b="1" spc="-1170" dirty="0">
                <a:solidFill>
                  <a:srgbClr val="000000"/>
                </a:solidFill>
                <a:latin typeface="Verdana"/>
                <a:cs typeface="Verdana"/>
              </a:rPr>
              <a:t>V </a:t>
            </a:r>
            <a:r>
              <a:rPr sz="4000" b="1" spc="-515" dirty="0">
                <a:solidFill>
                  <a:srgbClr val="000000"/>
                </a:solidFill>
                <a:latin typeface="Verdana"/>
                <a:cs typeface="Verdana"/>
              </a:rPr>
              <a:t>je </a:t>
            </a:r>
            <a:r>
              <a:rPr sz="4000" b="1" spc="-1395" dirty="0">
                <a:solidFill>
                  <a:srgbClr val="000000"/>
                </a:solidFill>
                <a:latin typeface="Verdana"/>
                <a:cs typeface="Verdana"/>
              </a:rPr>
              <a:t>meo </a:t>
            </a:r>
            <a:r>
              <a:rPr sz="4000" b="1" spc="-894" dirty="0">
                <a:solidFill>
                  <a:srgbClr val="000000"/>
                </a:solidFill>
                <a:latin typeface="Verdana"/>
                <a:cs typeface="Verdana"/>
              </a:rPr>
              <a:t>_</a:t>
            </a:r>
            <a:endParaRPr sz="4000" dirty="0">
              <a:latin typeface="Verdana"/>
              <a:cs typeface="Verdana"/>
            </a:endParaRPr>
          </a:p>
        </p:txBody>
      </p:sp>
      <p:sp>
        <p:nvSpPr>
          <p:cNvPr id="10" name="object 10"/>
          <p:cNvSpPr txBox="1"/>
          <p:nvPr/>
        </p:nvSpPr>
        <p:spPr>
          <a:xfrm>
            <a:off x="1160474" y="1436573"/>
            <a:ext cx="5468925" cy="514350"/>
          </a:xfrm>
          <a:prstGeom prst="rect">
            <a:avLst/>
          </a:prstGeom>
        </p:spPr>
        <p:txBody>
          <a:bodyPr vert="horz" wrap="square" lIns="0" tIns="13335" rIns="0" bIns="0" rtlCol="0">
            <a:spAutoFit/>
          </a:bodyPr>
          <a:lstStyle/>
          <a:p>
            <a:pPr marL="12700">
              <a:lnSpc>
                <a:spcPct val="100000"/>
              </a:lnSpc>
              <a:spcBef>
                <a:spcPts val="105"/>
              </a:spcBef>
            </a:pPr>
            <a:r>
              <a:rPr sz="3200" b="1" spc="-635" dirty="0">
                <a:solidFill>
                  <a:srgbClr val="1F2023"/>
                </a:solidFill>
                <a:latin typeface="Verdana"/>
                <a:cs typeface="Verdana"/>
              </a:rPr>
              <a:t>Supplémentaire</a:t>
            </a:r>
            <a:r>
              <a:rPr sz="3200" b="1" spc="-445" dirty="0">
                <a:solidFill>
                  <a:srgbClr val="1F2023"/>
                </a:solidFill>
                <a:latin typeface="Verdana"/>
                <a:cs typeface="Verdana"/>
              </a:rPr>
              <a:t> </a:t>
            </a:r>
            <a:r>
              <a:rPr sz="3200" b="1" spc="-595" dirty="0">
                <a:solidFill>
                  <a:srgbClr val="1F2023"/>
                </a:solidFill>
                <a:latin typeface="Verdana"/>
                <a:cs typeface="Verdana"/>
              </a:rPr>
              <a:t>Caractéristiques:</a:t>
            </a:r>
            <a:endParaRPr sz="3200" dirty="0">
              <a:latin typeface="Verdana"/>
              <a:cs typeface="Verdana"/>
            </a:endParaRPr>
          </a:p>
        </p:txBody>
      </p:sp>
      <p:sp>
        <p:nvSpPr>
          <p:cNvPr id="11" name="object 11"/>
          <p:cNvSpPr txBox="1"/>
          <p:nvPr/>
        </p:nvSpPr>
        <p:spPr>
          <a:xfrm>
            <a:off x="1160475" y="2240407"/>
            <a:ext cx="10293985" cy="3379470"/>
          </a:xfrm>
          <a:prstGeom prst="rect">
            <a:avLst/>
          </a:prstGeom>
        </p:spPr>
        <p:txBody>
          <a:bodyPr vert="horz" wrap="square" lIns="0" tIns="13335" rIns="0" bIns="0" rtlCol="0">
            <a:spAutoFit/>
          </a:bodyPr>
          <a:lstStyle/>
          <a:p>
            <a:pPr marL="299085" indent="-287020">
              <a:lnSpc>
                <a:spcPct val="100000"/>
              </a:lnSpc>
              <a:spcBef>
                <a:spcPts val="105"/>
              </a:spcBef>
              <a:buClr>
                <a:srgbClr val="000000"/>
              </a:buClr>
              <a:buFont typeface="Arial"/>
              <a:buChar char="•"/>
              <a:tabLst>
                <a:tab pos="299085" algn="l"/>
                <a:tab pos="299720" algn="l"/>
              </a:tabLst>
            </a:pPr>
            <a:r>
              <a:rPr sz="2000" spc="-325" dirty="0">
                <a:solidFill>
                  <a:srgbClr val="1F2023"/>
                </a:solidFill>
                <a:latin typeface="Verdana"/>
                <a:cs typeface="Verdana"/>
              </a:rPr>
              <a:t>Vous </a:t>
            </a:r>
            <a:r>
              <a:rPr sz="2000" spc="-260" dirty="0">
                <a:solidFill>
                  <a:srgbClr val="1F2023"/>
                </a:solidFill>
                <a:latin typeface="Verdana"/>
                <a:cs typeface="Verdana"/>
              </a:rPr>
              <a:t>pouvez </a:t>
            </a:r>
            <a:r>
              <a:rPr sz="2000" spc="-240" dirty="0">
                <a:solidFill>
                  <a:srgbClr val="1F2023"/>
                </a:solidFill>
                <a:latin typeface="Verdana"/>
                <a:cs typeface="Verdana"/>
              </a:rPr>
              <a:t>personnaliser </a:t>
            </a:r>
            <a:r>
              <a:rPr sz="2000" spc="-340" dirty="0">
                <a:latin typeface="Verdana"/>
                <a:cs typeface="Verdana"/>
              </a:rPr>
              <a:t>vos </a:t>
            </a:r>
            <a:r>
              <a:rPr sz="2000" spc="-254" dirty="0">
                <a:latin typeface="Verdana"/>
                <a:cs typeface="Verdana"/>
              </a:rPr>
              <a:t>vidéos </a:t>
            </a:r>
            <a:r>
              <a:rPr sz="2000" spc="-225" dirty="0">
                <a:latin typeface="Verdana"/>
                <a:cs typeface="Verdana"/>
              </a:rPr>
              <a:t>avec des </a:t>
            </a:r>
            <a:r>
              <a:rPr sz="2000" spc="-190" dirty="0">
                <a:latin typeface="Verdana"/>
                <a:cs typeface="Verdana"/>
              </a:rPr>
              <a:t>autocollants </a:t>
            </a:r>
            <a:r>
              <a:rPr sz="2000" spc="-290" dirty="0">
                <a:latin typeface="Verdana"/>
                <a:cs typeface="Verdana"/>
              </a:rPr>
              <a:t>animés , des </a:t>
            </a:r>
            <a:r>
              <a:rPr sz="2000" spc="-204" dirty="0">
                <a:latin typeface="Verdana"/>
                <a:cs typeface="Verdana"/>
              </a:rPr>
              <a:t>styles, des </a:t>
            </a:r>
            <a:r>
              <a:rPr sz="2000" spc="-180" dirty="0">
                <a:latin typeface="Verdana"/>
                <a:cs typeface="Verdana"/>
              </a:rPr>
              <a:t>filtres </a:t>
            </a:r>
            <a:r>
              <a:rPr sz="2000" spc="-335" dirty="0">
                <a:latin typeface="Verdana"/>
                <a:cs typeface="Verdana"/>
              </a:rPr>
              <a:t>et des </a:t>
            </a:r>
            <a:r>
              <a:rPr sz="2000" spc="-245" dirty="0">
                <a:latin typeface="Verdana"/>
                <a:cs typeface="Verdana"/>
              </a:rPr>
              <a:t>mises en page </a:t>
            </a:r>
            <a:r>
              <a:rPr sz="2000" spc="-295" dirty="0">
                <a:latin typeface="Verdana"/>
                <a:cs typeface="Verdana"/>
              </a:rPr>
              <a:t>ou </a:t>
            </a:r>
            <a:r>
              <a:rPr sz="2000" spc="-325" dirty="0">
                <a:latin typeface="Verdana"/>
                <a:cs typeface="Verdana"/>
              </a:rPr>
              <a:t>ajouter </a:t>
            </a:r>
            <a:r>
              <a:rPr sz="2000" spc="-340" dirty="0">
                <a:latin typeface="Verdana"/>
                <a:cs typeface="Verdana"/>
              </a:rPr>
              <a:t>les </a:t>
            </a:r>
            <a:r>
              <a:rPr sz="2000" spc="-330" dirty="0">
                <a:latin typeface="Verdana"/>
                <a:cs typeface="Verdana"/>
              </a:rPr>
              <a:t>vôtres</a:t>
            </a:r>
            <a:r>
              <a:rPr sz="2000" spc="-245" dirty="0">
                <a:latin typeface="Verdana"/>
                <a:cs typeface="Verdana"/>
              </a:rPr>
              <a:t> </a:t>
            </a:r>
            <a:r>
              <a:rPr sz="2000" spc="-275" dirty="0">
                <a:latin typeface="Verdana"/>
                <a:cs typeface="Verdana"/>
              </a:rPr>
              <a:t>logo.</a:t>
            </a:r>
            <a:endParaRPr sz="2000">
              <a:latin typeface="Verdana"/>
              <a:cs typeface="Verdana"/>
            </a:endParaRPr>
          </a:p>
          <a:p>
            <a:pPr>
              <a:lnSpc>
                <a:spcPct val="100000"/>
              </a:lnSpc>
              <a:spcBef>
                <a:spcPts val="5"/>
              </a:spcBef>
              <a:buFont typeface="Arial"/>
              <a:buChar char="•"/>
            </a:pPr>
            <a:endParaRPr sz="1950">
              <a:latin typeface="Verdana"/>
              <a:cs typeface="Verdana"/>
            </a:endParaRPr>
          </a:p>
          <a:p>
            <a:pPr marL="299085" indent="-287020">
              <a:lnSpc>
                <a:spcPct val="100000"/>
              </a:lnSpc>
              <a:buFont typeface="Arial"/>
              <a:buChar char="•"/>
              <a:tabLst>
                <a:tab pos="299085" algn="l"/>
                <a:tab pos="299720" algn="l"/>
              </a:tabLst>
            </a:pPr>
            <a:r>
              <a:rPr sz="2000" b="1" spc="-440" dirty="0">
                <a:latin typeface="Verdana"/>
                <a:cs typeface="Verdana"/>
              </a:rPr>
              <a:t>Vidéothèque </a:t>
            </a:r>
            <a:r>
              <a:rPr sz="2000" spc="-430" dirty="0">
                <a:latin typeface="Verdana"/>
                <a:cs typeface="Verdana"/>
              </a:rPr>
              <a:t>: </a:t>
            </a:r>
            <a:r>
              <a:rPr sz="2000" spc="-355" dirty="0">
                <a:latin typeface="Verdana"/>
                <a:cs typeface="Verdana"/>
              </a:rPr>
              <a:t>vous </a:t>
            </a:r>
            <a:r>
              <a:rPr sz="2000" spc="-265" dirty="0">
                <a:latin typeface="Verdana"/>
                <a:cs typeface="Verdana"/>
              </a:rPr>
              <a:t>pouvez </a:t>
            </a:r>
            <a:r>
              <a:rPr sz="2000" spc="-280" dirty="0">
                <a:latin typeface="Verdana"/>
                <a:cs typeface="Verdana"/>
              </a:rPr>
              <a:t>organiser, </a:t>
            </a:r>
            <a:r>
              <a:rPr sz="2000" b="1" spc="-430" dirty="0">
                <a:latin typeface="Verdana"/>
                <a:cs typeface="Verdana"/>
              </a:rPr>
              <a:t>partager </a:t>
            </a:r>
            <a:r>
              <a:rPr sz="2000" spc="-275" dirty="0">
                <a:latin typeface="Verdana"/>
                <a:cs typeface="Verdana"/>
              </a:rPr>
              <a:t>et </a:t>
            </a:r>
            <a:r>
              <a:rPr sz="2000" spc="-335" dirty="0">
                <a:latin typeface="Verdana"/>
                <a:cs typeface="Verdana"/>
              </a:rPr>
              <a:t>trouver </a:t>
            </a:r>
            <a:r>
              <a:rPr sz="2000" spc="-235" dirty="0">
                <a:latin typeface="Verdana"/>
                <a:cs typeface="Verdana"/>
              </a:rPr>
              <a:t>les </a:t>
            </a:r>
            <a:r>
              <a:rPr sz="2000" spc="-250" dirty="0">
                <a:latin typeface="Verdana"/>
                <a:cs typeface="Verdana"/>
              </a:rPr>
              <a:t>vidéos </a:t>
            </a:r>
            <a:r>
              <a:rPr sz="2000" spc="-254" dirty="0">
                <a:latin typeface="Verdana"/>
                <a:cs typeface="Verdana"/>
              </a:rPr>
              <a:t>qui </a:t>
            </a:r>
            <a:r>
              <a:rPr sz="2000" spc="-215" dirty="0">
                <a:latin typeface="Verdana"/>
                <a:cs typeface="Verdana"/>
              </a:rPr>
              <a:t>vous </a:t>
            </a:r>
            <a:r>
              <a:rPr sz="2000" spc="-355" dirty="0">
                <a:latin typeface="Verdana"/>
                <a:cs typeface="Verdana"/>
              </a:rPr>
              <a:t>aident </a:t>
            </a:r>
            <a:r>
              <a:rPr sz="2000" spc="-275" dirty="0">
                <a:latin typeface="Verdana"/>
                <a:cs typeface="Verdana"/>
              </a:rPr>
              <a:t>à </a:t>
            </a:r>
            <a:r>
              <a:rPr sz="2000" spc="-300" dirty="0">
                <a:latin typeface="Verdana"/>
                <a:cs typeface="Verdana"/>
              </a:rPr>
              <a:t>travailler</a:t>
            </a:r>
            <a:r>
              <a:rPr sz="2000" spc="15" dirty="0">
                <a:latin typeface="Verdana"/>
                <a:cs typeface="Verdana"/>
              </a:rPr>
              <a:t> </a:t>
            </a:r>
            <a:r>
              <a:rPr sz="2000" spc="-275" dirty="0">
                <a:latin typeface="Verdana"/>
                <a:cs typeface="Verdana"/>
              </a:rPr>
              <a:t>plus intelligent.</a:t>
            </a:r>
            <a:endParaRPr sz="2000">
              <a:latin typeface="Verdana"/>
              <a:cs typeface="Verdana"/>
            </a:endParaRPr>
          </a:p>
          <a:p>
            <a:pPr>
              <a:lnSpc>
                <a:spcPct val="100000"/>
              </a:lnSpc>
              <a:spcBef>
                <a:spcPts val="55"/>
              </a:spcBef>
              <a:buFont typeface="Arial"/>
              <a:buChar char="•"/>
            </a:pPr>
            <a:endParaRPr sz="1950">
              <a:latin typeface="Verdana"/>
              <a:cs typeface="Verdana"/>
            </a:endParaRPr>
          </a:p>
          <a:p>
            <a:pPr marL="299085" indent="-287020">
              <a:lnSpc>
                <a:spcPct val="100000"/>
              </a:lnSpc>
              <a:buClr>
                <a:srgbClr val="000000"/>
              </a:buClr>
              <a:buFont typeface="Arial"/>
              <a:buChar char="•"/>
              <a:tabLst>
                <a:tab pos="299085" algn="l"/>
                <a:tab pos="299720" algn="l"/>
              </a:tabLst>
            </a:pPr>
            <a:r>
              <a:rPr sz="2000" b="1" spc="-345" dirty="0">
                <a:solidFill>
                  <a:srgbClr val="1A2D3A"/>
                </a:solidFill>
                <a:latin typeface="Verdana"/>
                <a:cs typeface="Verdana"/>
              </a:rPr>
              <a:t>live </a:t>
            </a:r>
            <a:r>
              <a:rPr sz="2000" b="1" spc="-415" dirty="0">
                <a:solidFill>
                  <a:srgbClr val="1A2D3A"/>
                </a:solidFill>
                <a:latin typeface="Verdana"/>
                <a:cs typeface="Verdana"/>
              </a:rPr>
              <a:t>streaming </a:t>
            </a:r>
            <a:r>
              <a:rPr sz="2000" b="1" spc="-420" dirty="0">
                <a:solidFill>
                  <a:srgbClr val="1A2D3A"/>
                </a:solidFill>
                <a:latin typeface="Verdana"/>
                <a:cs typeface="Verdana"/>
              </a:rPr>
              <a:t>de Vimeo </a:t>
            </a:r>
            <a:r>
              <a:rPr sz="2000" spc="-415" dirty="0">
                <a:solidFill>
                  <a:srgbClr val="1A2D3A"/>
                </a:solidFill>
                <a:latin typeface="Verdana"/>
                <a:cs typeface="Verdana"/>
              </a:rPr>
              <a:t>: </a:t>
            </a:r>
            <a:r>
              <a:rPr sz="2000" spc="-355" dirty="0">
                <a:solidFill>
                  <a:srgbClr val="1A2D3A"/>
                </a:solidFill>
                <a:latin typeface="Verdana"/>
                <a:cs typeface="Verdana"/>
              </a:rPr>
              <a:t>you </a:t>
            </a:r>
            <a:r>
              <a:rPr sz="2000" spc="-265" dirty="0">
                <a:solidFill>
                  <a:srgbClr val="1A2D3A"/>
                </a:solidFill>
                <a:latin typeface="Verdana"/>
                <a:cs typeface="Verdana"/>
              </a:rPr>
              <a:t>can </a:t>
            </a:r>
            <a:r>
              <a:rPr sz="2000" spc="-325" dirty="0">
                <a:solidFill>
                  <a:srgbClr val="1A2D3A"/>
                </a:solidFill>
                <a:latin typeface="Verdana"/>
                <a:cs typeface="Verdana"/>
              </a:rPr>
              <a:t>go </a:t>
            </a:r>
            <a:r>
              <a:rPr sz="2000" spc="-235" dirty="0">
                <a:solidFill>
                  <a:srgbClr val="1A2D3A"/>
                </a:solidFill>
                <a:latin typeface="Verdana"/>
                <a:cs typeface="Verdana"/>
              </a:rPr>
              <a:t>live » </a:t>
            </a:r>
            <a:r>
              <a:rPr sz="2000" spc="-204" dirty="0">
                <a:solidFill>
                  <a:srgbClr val="1A2D3A"/>
                </a:solidFill>
                <a:latin typeface="Verdana"/>
                <a:cs typeface="Verdana"/>
              </a:rPr>
              <a:t>pour </a:t>
            </a:r>
            <a:r>
              <a:rPr sz="2000" spc="-245" dirty="0">
                <a:solidFill>
                  <a:srgbClr val="1A2D3A"/>
                </a:solidFill>
                <a:latin typeface="Verdana"/>
                <a:cs typeface="Verdana"/>
              </a:rPr>
              <a:t>diffuser </a:t>
            </a:r>
            <a:r>
              <a:rPr sz="2000" spc="-340" dirty="0">
                <a:solidFill>
                  <a:srgbClr val="1A2D3A"/>
                </a:solidFill>
                <a:latin typeface="Verdana"/>
                <a:cs typeface="Verdana"/>
              </a:rPr>
              <a:t>votre </a:t>
            </a:r>
            <a:r>
              <a:rPr sz="2000" spc="-275" dirty="0">
                <a:solidFill>
                  <a:srgbClr val="1A2D3A"/>
                </a:solidFill>
                <a:latin typeface="Verdana"/>
                <a:cs typeface="Verdana"/>
              </a:rPr>
              <a:t>audience </a:t>
            </a:r>
            <a:r>
              <a:rPr sz="2000" spc="-270" dirty="0">
                <a:solidFill>
                  <a:srgbClr val="1A2D3A"/>
                </a:solidFill>
                <a:latin typeface="Verdana"/>
                <a:cs typeface="Verdana"/>
              </a:rPr>
              <a:t>stream , </a:t>
            </a:r>
            <a:r>
              <a:rPr sz="2000" spc="-310" dirty="0">
                <a:solidFill>
                  <a:srgbClr val="1A2D3A"/>
                </a:solidFill>
                <a:latin typeface="Verdana"/>
                <a:cs typeface="Verdana"/>
              </a:rPr>
              <a:t>où </a:t>
            </a:r>
            <a:r>
              <a:rPr sz="2000" spc="-285" dirty="0">
                <a:solidFill>
                  <a:srgbClr val="1A2D3A"/>
                </a:solidFill>
                <a:latin typeface="Verdana"/>
                <a:cs typeface="Verdana"/>
              </a:rPr>
              <a:t>qu'elle soit</a:t>
            </a:r>
            <a:r>
              <a:rPr sz="2000" spc="-20" dirty="0">
                <a:solidFill>
                  <a:srgbClr val="1A2D3A"/>
                </a:solidFill>
                <a:latin typeface="Verdana"/>
                <a:cs typeface="Verdana"/>
              </a:rPr>
              <a:t> </a:t>
            </a:r>
            <a:r>
              <a:rPr sz="2000" spc="-295" dirty="0">
                <a:solidFill>
                  <a:srgbClr val="1A2D3A"/>
                </a:solidFill>
                <a:latin typeface="Verdana"/>
                <a:cs typeface="Verdana"/>
              </a:rPr>
              <a:t>sommes.</a:t>
            </a:r>
            <a:endParaRPr sz="2000">
              <a:latin typeface="Verdana"/>
              <a:cs typeface="Verdana"/>
            </a:endParaRPr>
          </a:p>
          <a:p>
            <a:pPr>
              <a:lnSpc>
                <a:spcPct val="100000"/>
              </a:lnSpc>
              <a:spcBef>
                <a:spcPts val="30"/>
              </a:spcBef>
              <a:buFont typeface="Arial"/>
              <a:buChar char="•"/>
            </a:pPr>
            <a:endParaRPr sz="1950">
              <a:latin typeface="Verdana"/>
              <a:cs typeface="Verdana"/>
            </a:endParaRPr>
          </a:p>
          <a:p>
            <a:pPr marL="299085" indent="-287020">
              <a:lnSpc>
                <a:spcPct val="100000"/>
              </a:lnSpc>
              <a:buClr>
                <a:srgbClr val="000000"/>
              </a:buClr>
              <a:buFont typeface="Arial"/>
              <a:buChar char="•"/>
              <a:tabLst>
                <a:tab pos="299085" algn="l"/>
                <a:tab pos="299720" algn="l"/>
              </a:tabLst>
            </a:pPr>
            <a:r>
              <a:rPr sz="2000" spc="-229" dirty="0">
                <a:solidFill>
                  <a:srgbClr val="1A2D3A"/>
                </a:solidFill>
                <a:latin typeface="Verdana"/>
                <a:cs typeface="Verdana"/>
              </a:rPr>
              <a:t>Intégrations </a:t>
            </a:r>
            <a:r>
              <a:rPr sz="2000" spc="-295" dirty="0">
                <a:solidFill>
                  <a:srgbClr val="1A2D3A"/>
                </a:solidFill>
                <a:latin typeface="Verdana"/>
                <a:cs typeface="Verdana"/>
              </a:rPr>
              <a:t>personnalisées </a:t>
            </a:r>
            <a:r>
              <a:rPr sz="2000" spc="-225" dirty="0">
                <a:solidFill>
                  <a:srgbClr val="1A2D3A"/>
                </a:solidFill>
                <a:latin typeface="Verdana"/>
                <a:cs typeface="Verdana"/>
              </a:rPr>
              <a:t>avec </a:t>
            </a:r>
            <a:r>
              <a:rPr sz="2000" spc="-204" dirty="0">
                <a:solidFill>
                  <a:srgbClr val="1A2D3A"/>
                </a:solidFill>
                <a:latin typeface="Verdana"/>
                <a:cs typeface="Verdana"/>
              </a:rPr>
              <a:t>Final </a:t>
            </a:r>
            <a:r>
              <a:rPr sz="2000" spc="-265" dirty="0">
                <a:solidFill>
                  <a:srgbClr val="1A2D3A"/>
                </a:solidFill>
                <a:latin typeface="Verdana"/>
                <a:cs typeface="Verdana"/>
              </a:rPr>
              <a:t>Cut Pro, </a:t>
            </a:r>
            <a:r>
              <a:rPr sz="2000" spc="-335" dirty="0">
                <a:solidFill>
                  <a:srgbClr val="1A2D3A"/>
                </a:solidFill>
                <a:latin typeface="Verdana"/>
                <a:cs typeface="Verdana"/>
              </a:rPr>
              <a:t>Adobe, </a:t>
            </a:r>
            <a:r>
              <a:rPr sz="2000" spc="-330" dirty="0">
                <a:solidFill>
                  <a:srgbClr val="1A2D3A"/>
                </a:solidFill>
                <a:latin typeface="Verdana"/>
                <a:cs typeface="Verdana"/>
              </a:rPr>
              <a:t>Dropbox </a:t>
            </a:r>
            <a:r>
              <a:rPr sz="2000" spc="-335" dirty="0">
                <a:solidFill>
                  <a:srgbClr val="1A2D3A"/>
                </a:solidFill>
                <a:latin typeface="Verdana"/>
                <a:cs typeface="Verdana"/>
              </a:rPr>
              <a:t>et </a:t>
            </a:r>
            <a:r>
              <a:rPr sz="2000" spc="-305" dirty="0">
                <a:solidFill>
                  <a:srgbClr val="1A2D3A"/>
                </a:solidFill>
                <a:latin typeface="Verdana"/>
                <a:cs typeface="Verdana"/>
              </a:rPr>
              <a:t>Google</a:t>
            </a:r>
            <a:r>
              <a:rPr sz="2000" spc="40" dirty="0">
                <a:solidFill>
                  <a:srgbClr val="1A2D3A"/>
                </a:solidFill>
                <a:latin typeface="Verdana"/>
                <a:cs typeface="Verdana"/>
              </a:rPr>
              <a:t> </a:t>
            </a:r>
            <a:r>
              <a:rPr sz="2000" spc="-300" dirty="0">
                <a:solidFill>
                  <a:srgbClr val="1A2D3A"/>
                </a:solidFill>
                <a:latin typeface="Verdana"/>
                <a:cs typeface="Verdana"/>
              </a:rPr>
              <a:t>Conduire.</a:t>
            </a:r>
            <a:endParaRPr sz="2000">
              <a:latin typeface="Verdana"/>
              <a:cs typeface="Verdana"/>
            </a:endParaRPr>
          </a:p>
          <a:p>
            <a:pPr>
              <a:lnSpc>
                <a:spcPct val="100000"/>
              </a:lnSpc>
              <a:spcBef>
                <a:spcPts val="5"/>
              </a:spcBef>
              <a:buFont typeface="Arial"/>
              <a:buChar char="•"/>
            </a:pPr>
            <a:endParaRPr sz="1950">
              <a:latin typeface="Verdana"/>
              <a:cs typeface="Verdana"/>
            </a:endParaRPr>
          </a:p>
          <a:p>
            <a:pPr marL="299085" indent="-287020">
              <a:lnSpc>
                <a:spcPct val="100000"/>
              </a:lnSpc>
              <a:buClr>
                <a:srgbClr val="000000"/>
              </a:buClr>
              <a:buFont typeface="Arial"/>
              <a:buChar char="•"/>
              <a:tabLst>
                <a:tab pos="299085" algn="l"/>
                <a:tab pos="299720" algn="l"/>
              </a:tabLst>
            </a:pPr>
            <a:r>
              <a:rPr sz="2000" spc="-320" dirty="0">
                <a:solidFill>
                  <a:srgbClr val="1A2D3A"/>
                </a:solidFill>
                <a:latin typeface="Verdana"/>
                <a:cs typeface="Verdana"/>
              </a:rPr>
              <a:t>Vous </a:t>
            </a:r>
            <a:r>
              <a:rPr sz="2000" spc="-265" dirty="0">
                <a:solidFill>
                  <a:srgbClr val="1A2D3A"/>
                </a:solidFill>
                <a:latin typeface="Verdana"/>
                <a:cs typeface="Verdana"/>
              </a:rPr>
              <a:t>pouvez </a:t>
            </a:r>
            <a:r>
              <a:rPr sz="2000" spc="-325" dirty="0">
                <a:solidFill>
                  <a:srgbClr val="1A2D3A"/>
                </a:solidFill>
                <a:latin typeface="Verdana"/>
                <a:cs typeface="Verdana"/>
              </a:rPr>
              <a:t>ajouter des </a:t>
            </a:r>
            <a:r>
              <a:rPr sz="2000" b="1" spc="-370" dirty="0">
                <a:solidFill>
                  <a:srgbClr val="1A2D3A"/>
                </a:solidFill>
                <a:latin typeface="Verdana"/>
                <a:cs typeface="Verdana"/>
              </a:rPr>
              <a:t>notes </a:t>
            </a:r>
            <a:r>
              <a:rPr sz="2000" b="1" spc="-409" dirty="0">
                <a:solidFill>
                  <a:srgbClr val="1A2D3A"/>
                </a:solidFill>
                <a:latin typeface="Verdana"/>
                <a:cs typeface="Verdana"/>
              </a:rPr>
              <a:t>codées dans le temps </a:t>
            </a:r>
            <a:r>
              <a:rPr sz="2000" spc="-330" dirty="0">
                <a:solidFill>
                  <a:srgbClr val="1A2D3A"/>
                </a:solidFill>
                <a:latin typeface="Verdana"/>
                <a:cs typeface="Verdana"/>
              </a:rPr>
              <a:t>et </a:t>
            </a:r>
            <a:r>
              <a:rPr sz="2000" b="1" spc="-434" dirty="0">
                <a:solidFill>
                  <a:srgbClr val="1A2D3A"/>
                </a:solidFill>
                <a:latin typeface="Verdana"/>
                <a:cs typeface="Verdana"/>
              </a:rPr>
              <a:t>répondre </a:t>
            </a:r>
            <a:r>
              <a:rPr sz="2000" b="1" spc="-340" dirty="0">
                <a:solidFill>
                  <a:srgbClr val="1A2D3A"/>
                </a:solidFill>
                <a:latin typeface="Verdana"/>
                <a:cs typeface="Verdana"/>
              </a:rPr>
              <a:t>aux </a:t>
            </a:r>
            <a:r>
              <a:rPr sz="2000" b="1" spc="-440" dirty="0">
                <a:solidFill>
                  <a:srgbClr val="1A2D3A"/>
                </a:solidFill>
                <a:latin typeface="Verdana"/>
                <a:cs typeface="Verdana"/>
              </a:rPr>
              <a:t>commentaires </a:t>
            </a:r>
            <a:r>
              <a:rPr sz="2000" spc="-240" dirty="0">
                <a:solidFill>
                  <a:srgbClr val="1A2D3A"/>
                </a:solidFill>
                <a:latin typeface="Verdana"/>
                <a:cs typeface="Verdana"/>
              </a:rPr>
              <a:t>directement </a:t>
            </a:r>
            <a:r>
              <a:rPr sz="2000" spc="-225" dirty="0">
                <a:solidFill>
                  <a:srgbClr val="1A2D3A"/>
                </a:solidFill>
                <a:latin typeface="Verdana"/>
                <a:cs typeface="Verdana"/>
              </a:rPr>
              <a:t>dans </a:t>
            </a:r>
            <a:r>
              <a:rPr sz="2000" spc="-250" dirty="0">
                <a:solidFill>
                  <a:srgbClr val="1A2D3A"/>
                </a:solidFill>
                <a:latin typeface="Verdana"/>
                <a:cs typeface="Verdana"/>
              </a:rPr>
              <a:t>la </a:t>
            </a:r>
            <a:r>
              <a:rPr sz="2000" spc="-285" dirty="0">
                <a:solidFill>
                  <a:srgbClr val="1A2D3A"/>
                </a:solidFill>
                <a:latin typeface="Verdana"/>
                <a:cs typeface="Verdana"/>
              </a:rPr>
              <a:t>vidéo </a:t>
            </a:r>
            <a:r>
              <a:rPr sz="2000" spc="-315" dirty="0">
                <a:solidFill>
                  <a:srgbClr val="1A2D3A"/>
                </a:solidFill>
                <a:latin typeface="Verdana"/>
                <a:cs typeface="Verdana"/>
              </a:rPr>
              <a:t>à partir de </a:t>
            </a:r>
            <a:r>
              <a:rPr sz="2000" spc="-350" dirty="0">
                <a:solidFill>
                  <a:srgbClr val="1A2D3A"/>
                </a:solidFill>
                <a:latin typeface="Verdana"/>
                <a:cs typeface="Verdana"/>
              </a:rPr>
              <a:t>n'importe quel</a:t>
            </a:r>
            <a:r>
              <a:rPr sz="2000" spc="-180" dirty="0">
                <a:solidFill>
                  <a:srgbClr val="1A2D3A"/>
                </a:solidFill>
                <a:latin typeface="Verdana"/>
                <a:cs typeface="Verdana"/>
              </a:rPr>
              <a:t> </a:t>
            </a:r>
            <a:r>
              <a:rPr sz="2000" spc="-265" dirty="0">
                <a:solidFill>
                  <a:srgbClr val="1A2D3A"/>
                </a:solidFill>
                <a:latin typeface="Verdana"/>
                <a:cs typeface="Verdana"/>
              </a:rPr>
              <a:t>dispositif.</a:t>
            </a:r>
            <a:endParaRPr sz="2000">
              <a:latin typeface="Verdana"/>
              <a:cs typeface="Verdana"/>
            </a:endParaRPr>
          </a:p>
          <a:p>
            <a:pPr>
              <a:lnSpc>
                <a:spcPct val="100000"/>
              </a:lnSpc>
              <a:spcBef>
                <a:spcPts val="55"/>
              </a:spcBef>
              <a:buFont typeface="Arial"/>
              <a:buChar char="•"/>
            </a:pPr>
            <a:endParaRPr sz="1950">
              <a:latin typeface="Verdana"/>
              <a:cs typeface="Verdana"/>
            </a:endParaRPr>
          </a:p>
          <a:p>
            <a:pPr marL="299085" indent="-287020">
              <a:lnSpc>
                <a:spcPct val="100000"/>
              </a:lnSpc>
              <a:spcBef>
                <a:spcPts val="5"/>
              </a:spcBef>
              <a:buFont typeface="Arial"/>
              <a:buChar char="•"/>
              <a:tabLst>
                <a:tab pos="299085" algn="l"/>
                <a:tab pos="299720" algn="l"/>
              </a:tabLst>
            </a:pPr>
            <a:r>
              <a:rPr sz="2000" spc="-310" dirty="0">
                <a:latin typeface="Verdana"/>
                <a:cs typeface="Verdana"/>
              </a:rPr>
              <a:t>Partagez, </a:t>
            </a:r>
            <a:r>
              <a:rPr sz="2000" spc="-345" dirty="0">
                <a:latin typeface="Verdana"/>
                <a:cs typeface="Verdana"/>
              </a:rPr>
              <a:t>intégrez </a:t>
            </a:r>
            <a:r>
              <a:rPr sz="2000" spc="-335" dirty="0">
                <a:latin typeface="Verdana"/>
                <a:cs typeface="Verdana"/>
              </a:rPr>
              <a:t>et </a:t>
            </a:r>
            <a:r>
              <a:rPr sz="2000" spc="-295" dirty="0">
                <a:latin typeface="Verdana"/>
                <a:cs typeface="Verdana"/>
              </a:rPr>
              <a:t>téléchargez </a:t>
            </a:r>
            <a:r>
              <a:rPr sz="2000" dirty="0">
                <a:latin typeface="Verdana"/>
                <a:cs typeface="Verdana"/>
              </a:rPr>
              <a:t>— le </a:t>
            </a:r>
            <a:r>
              <a:rPr sz="2000" spc="-175" dirty="0">
                <a:latin typeface="Verdana"/>
                <a:cs typeface="Verdana"/>
              </a:rPr>
              <a:t>tout </a:t>
            </a:r>
            <a:r>
              <a:rPr sz="2000" spc="-315" dirty="0">
                <a:latin typeface="Verdana"/>
                <a:cs typeface="Verdana"/>
              </a:rPr>
              <a:t>à partir </a:t>
            </a:r>
            <a:r>
              <a:rPr sz="2000" spc="-250" dirty="0">
                <a:latin typeface="Verdana"/>
                <a:cs typeface="Verdana"/>
              </a:rPr>
              <a:t>du </a:t>
            </a:r>
            <a:r>
              <a:rPr sz="2000" spc="-310" dirty="0">
                <a:latin typeface="Verdana"/>
                <a:cs typeface="Verdana"/>
              </a:rPr>
              <a:t>même</a:t>
            </a:r>
            <a:r>
              <a:rPr sz="2000" spc="-204" dirty="0">
                <a:latin typeface="Verdana"/>
                <a:cs typeface="Verdana"/>
              </a:rPr>
              <a:t> </a:t>
            </a:r>
            <a:r>
              <a:rPr sz="2000" spc="-270" dirty="0">
                <a:latin typeface="Verdana"/>
                <a:cs typeface="Verdana"/>
              </a:rPr>
              <a:t>Plate-forme.</a:t>
            </a:r>
            <a:endParaRPr sz="2000">
              <a:latin typeface="Verdana"/>
              <a:cs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270760" cy="525780"/>
            </a:xfrm>
            <a:custGeom>
              <a:avLst/>
              <a:gdLst/>
              <a:ahLst/>
              <a:cxnLst/>
              <a:rect l="l" t="t" r="r" b="b"/>
              <a:pathLst>
                <a:path w="2270760" h="525779">
                  <a:moveTo>
                    <a:pt x="2270760" y="0"/>
                  </a:moveTo>
                  <a:lnTo>
                    <a:pt x="0" y="0"/>
                  </a:lnTo>
                  <a:lnTo>
                    <a:pt x="0" y="525779"/>
                  </a:lnTo>
                  <a:lnTo>
                    <a:pt x="2270760" y="525779"/>
                  </a:lnTo>
                  <a:lnTo>
                    <a:pt x="2270760" y="0"/>
                  </a:lnTo>
                  <a:close/>
                </a:path>
              </a:pathLst>
            </a:custGeom>
            <a:solidFill>
              <a:srgbClr val="FFFFFF"/>
            </a:solidFill>
          </p:spPr>
          <p:txBody>
            <a:bodyPr wrap="square" lIns="0" tIns="0" rIns="0" bIns="0" rtlCol="0"/>
            <a:lstStyle/>
            <a:p>
              <a:endParaRPr/>
            </a:p>
          </p:txBody>
        </p:sp>
        <p:sp>
          <p:nvSpPr>
            <p:cNvPr id="5" name="object 5"/>
            <p:cNvSpPr/>
            <p:nvPr/>
          </p:nvSpPr>
          <p:spPr>
            <a:xfrm>
              <a:off x="124968" y="6242303"/>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08710" y="2903982"/>
              <a:ext cx="2185670" cy="2772410"/>
            </a:xfrm>
            <a:custGeom>
              <a:avLst/>
              <a:gdLst/>
              <a:ahLst/>
              <a:cxnLst/>
              <a:rect l="l" t="t" r="r" b="b"/>
              <a:pathLst>
                <a:path w="2185670" h="2772410">
                  <a:moveTo>
                    <a:pt x="0" y="207898"/>
                  </a:moveTo>
                  <a:lnTo>
                    <a:pt x="5490" y="160233"/>
                  </a:lnTo>
                  <a:lnTo>
                    <a:pt x="21128" y="116475"/>
                  </a:lnTo>
                  <a:lnTo>
                    <a:pt x="45668" y="77873"/>
                  </a:lnTo>
                  <a:lnTo>
                    <a:pt x="77862" y="45676"/>
                  </a:lnTo>
                  <a:lnTo>
                    <a:pt x="116464" y="21133"/>
                  </a:lnTo>
                  <a:lnTo>
                    <a:pt x="160225" y="5491"/>
                  </a:lnTo>
                  <a:lnTo>
                    <a:pt x="207899" y="0"/>
                  </a:lnTo>
                  <a:lnTo>
                    <a:pt x="1977516" y="0"/>
                  </a:lnTo>
                  <a:lnTo>
                    <a:pt x="2025182" y="5491"/>
                  </a:lnTo>
                  <a:lnTo>
                    <a:pt x="2068940" y="21133"/>
                  </a:lnTo>
                  <a:lnTo>
                    <a:pt x="2107542" y="45676"/>
                  </a:lnTo>
                  <a:lnTo>
                    <a:pt x="2139739" y="77873"/>
                  </a:lnTo>
                  <a:lnTo>
                    <a:pt x="2164282" y="116475"/>
                  </a:lnTo>
                  <a:lnTo>
                    <a:pt x="2179924" y="160233"/>
                  </a:lnTo>
                  <a:lnTo>
                    <a:pt x="2185416" y="207898"/>
                  </a:lnTo>
                  <a:lnTo>
                    <a:pt x="2185416" y="2564256"/>
                  </a:lnTo>
                  <a:lnTo>
                    <a:pt x="2179924" y="2611922"/>
                  </a:lnTo>
                  <a:lnTo>
                    <a:pt x="2164282" y="2655680"/>
                  </a:lnTo>
                  <a:lnTo>
                    <a:pt x="2139739" y="2694282"/>
                  </a:lnTo>
                  <a:lnTo>
                    <a:pt x="2107542" y="2726479"/>
                  </a:lnTo>
                  <a:lnTo>
                    <a:pt x="2068940" y="2751022"/>
                  </a:lnTo>
                  <a:lnTo>
                    <a:pt x="2025182" y="2766664"/>
                  </a:lnTo>
                  <a:lnTo>
                    <a:pt x="1977516" y="2772155"/>
                  </a:lnTo>
                  <a:lnTo>
                    <a:pt x="207899" y="2772155"/>
                  </a:lnTo>
                  <a:lnTo>
                    <a:pt x="160225" y="2766664"/>
                  </a:lnTo>
                  <a:lnTo>
                    <a:pt x="116464" y="2751022"/>
                  </a:lnTo>
                  <a:lnTo>
                    <a:pt x="77862" y="2726479"/>
                  </a:lnTo>
                  <a:lnTo>
                    <a:pt x="45668" y="2694282"/>
                  </a:lnTo>
                  <a:lnTo>
                    <a:pt x="21128" y="2655680"/>
                  </a:lnTo>
                  <a:lnTo>
                    <a:pt x="5490" y="2611922"/>
                  </a:lnTo>
                  <a:lnTo>
                    <a:pt x="0" y="2564256"/>
                  </a:lnTo>
                  <a:lnTo>
                    <a:pt x="0" y="207898"/>
                  </a:lnTo>
                  <a:close/>
                </a:path>
              </a:pathLst>
            </a:custGeom>
            <a:ln w="38099">
              <a:solidFill>
                <a:srgbClr val="FFFFFF"/>
              </a:solidFill>
            </a:ln>
          </p:spPr>
          <p:txBody>
            <a:bodyPr wrap="square" lIns="0" tIns="0" rIns="0" bIns="0" rtlCol="0"/>
            <a:lstStyle/>
            <a:p>
              <a:endParaRPr/>
            </a:p>
          </p:txBody>
        </p:sp>
        <p:sp>
          <p:nvSpPr>
            <p:cNvPr id="7" name="object 7"/>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8" name="object 8"/>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3024885" y="522173"/>
            <a:ext cx="6153785" cy="574675"/>
          </a:xfrm>
          <a:prstGeom prst="rect">
            <a:avLst/>
          </a:prstGeom>
        </p:spPr>
        <p:txBody>
          <a:bodyPr vert="horz" wrap="square" lIns="0" tIns="12700" rIns="0" bIns="0" rtlCol="0">
            <a:spAutoFit/>
          </a:bodyPr>
          <a:lstStyle/>
          <a:p>
            <a:pPr marL="12700">
              <a:lnSpc>
                <a:spcPct val="100000"/>
              </a:lnSpc>
              <a:spcBef>
                <a:spcPts val="100"/>
              </a:spcBef>
            </a:pPr>
            <a:r>
              <a:rPr sz="3600" b="1" spc="-910" dirty="0">
                <a:solidFill>
                  <a:srgbClr val="FFFFFF"/>
                </a:solidFill>
                <a:latin typeface="Verdana"/>
                <a:cs typeface="Verdana"/>
              </a:rPr>
              <a:t>Où </a:t>
            </a:r>
            <a:r>
              <a:rPr sz="3600" b="1" spc="-740" dirty="0">
                <a:solidFill>
                  <a:srgbClr val="FFFFFF"/>
                </a:solidFill>
                <a:latin typeface="Verdana"/>
                <a:cs typeface="Verdana"/>
              </a:rPr>
              <a:t>partager </a:t>
            </a:r>
            <a:r>
              <a:rPr sz="3600" b="1" spc="-865" dirty="0">
                <a:solidFill>
                  <a:srgbClr val="FFFFFF"/>
                </a:solidFill>
                <a:latin typeface="Verdana"/>
                <a:cs typeface="Verdana"/>
              </a:rPr>
              <a:t>votre </a:t>
            </a:r>
            <a:r>
              <a:rPr sz="3600" b="1" spc="-605" dirty="0">
                <a:solidFill>
                  <a:srgbClr val="FFFFFF"/>
                </a:solidFill>
                <a:latin typeface="Verdana"/>
                <a:cs typeface="Verdana"/>
              </a:rPr>
              <a:t>numérique </a:t>
            </a:r>
            <a:r>
              <a:rPr sz="3600" b="1" spc="-615" dirty="0">
                <a:solidFill>
                  <a:srgbClr val="FFFFFF"/>
                </a:solidFill>
                <a:latin typeface="Verdana"/>
                <a:cs typeface="Verdana"/>
              </a:rPr>
              <a:t>_</a:t>
            </a:r>
            <a:r>
              <a:rPr sz="3600" b="1" spc="-500" dirty="0">
                <a:solidFill>
                  <a:srgbClr val="FFFFFF"/>
                </a:solidFill>
                <a:latin typeface="Verdana"/>
                <a:cs typeface="Verdana"/>
              </a:rPr>
              <a:t> </a:t>
            </a:r>
            <a:r>
              <a:rPr sz="3600" b="1" spc="-675" dirty="0">
                <a:solidFill>
                  <a:srgbClr val="FFFFFF"/>
                </a:solidFill>
                <a:latin typeface="Verdana"/>
                <a:cs typeface="Verdana"/>
              </a:rPr>
              <a:t>contenu</a:t>
            </a:r>
            <a:endParaRPr sz="3600">
              <a:latin typeface="Verdana"/>
              <a:cs typeface="Verdana"/>
            </a:endParaRPr>
          </a:p>
        </p:txBody>
      </p:sp>
      <p:sp>
        <p:nvSpPr>
          <p:cNvPr id="10" name="object 10"/>
          <p:cNvSpPr txBox="1"/>
          <p:nvPr/>
        </p:nvSpPr>
        <p:spPr>
          <a:xfrm>
            <a:off x="1247952" y="3012719"/>
            <a:ext cx="1907539" cy="2376170"/>
          </a:xfrm>
          <a:prstGeom prst="rect">
            <a:avLst/>
          </a:prstGeom>
        </p:spPr>
        <p:txBody>
          <a:bodyPr vert="horz" wrap="square" lIns="0" tIns="13335" rIns="0" bIns="0" rtlCol="0">
            <a:spAutoFit/>
          </a:bodyPr>
          <a:lstStyle/>
          <a:p>
            <a:pPr marL="12065" marR="5080" indent="635" algn="ctr">
              <a:lnSpc>
                <a:spcPct val="107100"/>
              </a:lnSpc>
              <a:spcBef>
                <a:spcPts val="105"/>
              </a:spcBef>
            </a:pPr>
            <a:r>
              <a:rPr sz="1600" b="1" spc="-330" dirty="0">
                <a:solidFill>
                  <a:srgbClr val="FFFFFF"/>
                </a:solidFill>
                <a:latin typeface="Verdana"/>
                <a:cs typeface="Verdana"/>
              </a:rPr>
              <a:t>Facebook </a:t>
            </a:r>
            <a:r>
              <a:rPr sz="1600" spc="-100" dirty="0">
                <a:solidFill>
                  <a:srgbClr val="FFFFFF"/>
                </a:solidFill>
                <a:latin typeface="Verdana"/>
                <a:cs typeface="Verdana"/>
              </a:rPr>
              <a:t>est </a:t>
            </a:r>
            <a:r>
              <a:rPr sz="1600" spc="-204" dirty="0">
                <a:solidFill>
                  <a:srgbClr val="FFFFFF"/>
                </a:solidFill>
                <a:latin typeface="Verdana"/>
                <a:cs typeface="Verdana"/>
              </a:rPr>
              <a:t>la </a:t>
            </a:r>
            <a:r>
              <a:rPr sz="1600" spc="-235" dirty="0">
                <a:solidFill>
                  <a:srgbClr val="FFFFFF"/>
                </a:solidFill>
                <a:latin typeface="Verdana"/>
                <a:cs typeface="Verdana"/>
              </a:rPr>
              <a:t>plus </a:t>
            </a:r>
            <a:r>
              <a:rPr sz="1600" spc="-185" dirty="0">
                <a:solidFill>
                  <a:srgbClr val="FFFFFF"/>
                </a:solidFill>
                <a:latin typeface="Verdana"/>
                <a:cs typeface="Verdana"/>
              </a:rPr>
              <a:t>grande </a:t>
            </a:r>
            <a:r>
              <a:rPr sz="1600" spc="-220" dirty="0">
                <a:solidFill>
                  <a:srgbClr val="FFFFFF"/>
                </a:solidFill>
                <a:latin typeface="Verdana"/>
                <a:cs typeface="Verdana"/>
              </a:rPr>
              <a:t>plateforme de </a:t>
            </a:r>
            <a:r>
              <a:rPr sz="1600" spc="-195" dirty="0">
                <a:solidFill>
                  <a:srgbClr val="FFFFFF"/>
                </a:solidFill>
                <a:latin typeface="Verdana"/>
                <a:cs typeface="Verdana"/>
              </a:rPr>
              <a:t>contenu au monde </a:t>
            </a:r>
            <a:r>
              <a:rPr sz="1600" spc="-200" dirty="0">
                <a:solidFill>
                  <a:srgbClr val="FFFFFF"/>
                </a:solidFill>
                <a:latin typeface="Verdana"/>
                <a:cs typeface="Verdana"/>
              </a:rPr>
              <a:t>pour </a:t>
            </a:r>
            <a:r>
              <a:rPr sz="1600" spc="-145" dirty="0">
                <a:solidFill>
                  <a:srgbClr val="FFFFFF"/>
                </a:solidFill>
                <a:latin typeface="Verdana"/>
                <a:cs typeface="Verdana"/>
              </a:rPr>
              <a:t>tous les </a:t>
            </a:r>
            <a:r>
              <a:rPr sz="1600" spc="-215" dirty="0">
                <a:solidFill>
                  <a:srgbClr val="FFFFFF"/>
                </a:solidFill>
                <a:latin typeface="Verdana"/>
                <a:cs typeface="Verdana"/>
              </a:rPr>
              <a:t>types de </a:t>
            </a:r>
            <a:r>
              <a:rPr sz="1600" spc="-195" dirty="0">
                <a:solidFill>
                  <a:srgbClr val="FFFFFF"/>
                </a:solidFill>
                <a:latin typeface="Verdana"/>
                <a:cs typeface="Verdana"/>
              </a:rPr>
              <a:t>contenu , </a:t>
            </a:r>
            <a:r>
              <a:rPr sz="1600" spc="-204" dirty="0">
                <a:solidFill>
                  <a:srgbClr val="FFFFFF"/>
                </a:solidFill>
                <a:latin typeface="Verdana"/>
                <a:cs typeface="Verdana"/>
              </a:rPr>
              <a:t>y compris le </a:t>
            </a:r>
            <a:r>
              <a:rPr sz="1600" spc="-185" dirty="0">
                <a:solidFill>
                  <a:srgbClr val="FFFFFF"/>
                </a:solidFill>
                <a:latin typeface="Verdana"/>
                <a:cs typeface="Verdana"/>
              </a:rPr>
              <a:t>texte, les </a:t>
            </a:r>
            <a:r>
              <a:rPr sz="1600" spc="-235" dirty="0">
                <a:solidFill>
                  <a:srgbClr val="FFFFFF"/>
                </a:solidFill>
                <a:latin typeface="Verdana"/>
                <a:cs typeface="Verdana"/>
              </a:rPr>
              <a:t>images </a:t>
            </a:r>
            <a:r>
              <a:rPr sz="1600" spc="-275" dirty="0">
                <a:solidFill>
                  <a:srgbClr val="FFFFFF"/>
                </a:solidFill>
                <a:latin typeface="Verdana"/>
                <a:cs typeface="Verdana"/>
              </a:rPr>
              <a:t>et</a:t>
            </a:r>
            <a:r>
              <a:rPr sz="1600" spc="-210" dirty="0">
                <a:solidFill>
                  <a:srgbClr val="FFFFFF"/>
                </a:solidFill>
                <a:latin typeface="Verdana"/>
                <a:cs typeface="Verdana"/>
              </a:rPr>
              <a:t> </a:t>
            </a:r>
            <a:r>
              <a:rPr sz="1600" spc="-235" dirty="0">
                <a:solidFill>
                  <a:srgbClr val="FFFFFF"/>
                </a:solidFill>
                <a:latin typeface="Verdana"/>
                <a:cs typeface="Verdana"/>
              </a:rPr>
              <a:t>vidéo.</a:t>
            </a:r>
            <a:endParaRPr sz="1600">
              <a:latin typeface="Verdana"/>
              <a:cs typeface="Verdana"/>
            </a:endParaRPr>
          </a:p>
          <a:p>
            <a:pPr marL="635" algn="ctr">
              <a:lnSpc>
                <a:spcPct val="100000"/>
              </a:lnSpc>
              <a:spcBef>
                <a:spcPts val="135"/>
              </a:spcBef>
            </a:pPr>
            <a:r>
              <a:rPr sz="1600" spc="-220" dirty="0">
                <a:solidFill>
                  <a:srgbClr val="FFFFFF"/>
                </a:solidFill>
                <a:latin typeface="Verdana"/>
                <a:cs typeface="Verdana"/>
              </a:rPr>
              <a:t>Créer </a:t>
            </a:r>
            <a:r>
              <a:rPr sz="1600" spc="-204" dirty="0">
                <a:solidFill>
                  <a:srgbClr val="FFFFFF"/>
                </a:solidFill>
                <a:latin typeface="Verdana"/>
                <a:cs typeface="Verdana"/>
              </a:rPr>
              <a:t>fort</a:t>
            </a:r>
            <a:r>
              <a:rPr sz="1600" spc="-180" dirty="0">
                <a:solidFill>
                  <a:srgbClr val="FFFFFF"/>
                </a:solidFill>
                <a:latin typeface="Verdana"/>
                <a:cs typeface="Verdana"/>
              </a:rPr>
              <a:t> </a:t>
            </a:r>
            <a:r>
              <a:rPr sz="1600" spc="-160" dirty="0">
                <a:solidFill>
                  <a:srgbClr val="FFFFFF"/>
                </a:solidFill>
                <a:latin typeface="Verdana"/>
                <a:cs typeface="Verdana"/>
              </a:rPr>
              <a:t>histoires</a:t>
            </a:r>
            <a:endParaRPr sz="1600">
              <a:latin typeface="Verdana"/>
              <a:cs typeface="Verdana"/>
            </a:endParaRPr>
          </a:p>
          <a:p>
            <a:pPr marL="128270" marR="120014" indent="635" algn="ctr">
              <a:lnSpc>
                <a:spcPct val="106900"/>
              </a:lnSpc>
              <a:spcBef>
                <a:spcPts val="10"/>
              </a:spcBef>
            </a:pPr>
            <a:r>
              <a:rPr sz="1600" spc="-270" dirty="0">
                <a:solidFill>
                  <a:srgbClr val="FFFFFF"/>
                </a:solidFill>
                <a:latin typeface="Verdana"/>
                <a:cs typeface="Verdana"/>
              </a:rPr>
              <a:t>sur </a:t>
            </a:r>
            <a:r>
              <a:rPr sz="1600" spc="-220" dirty="0">
                <a:solidFill>
                  <a:srgbClr val="FFFFFF"/>
                </a:solidFill>
                <a:latin typeface="Verdana"/>
                <a:cs typeface="Verdana"/>
              </a:rPr>
              <a:t>Facebook peut </a:t>
            </a:r>
            <a:r>
              <a:rPr sz="1600" spc="-245" dirty="0">
                <a:solidFill>
                  <a:srgbClr val="FFFFFF"/>
                </a:solidFill>
                <a:latin typeface="Verdana"/>
                <a:cs typeface="Verdana"/>
              </a:rPr>
              <a:t>encourager les </a:t>
            </a:r>
            <a:r>
              <a:rPr sz="1600" spc="-229" dirty="0">
                <a:solidFill>
                  <a:srgbClr val="FFFFFF"/>
                </a:solidFill>
                <a:latin typeface="Verdana"/>
                <a:cs typeface="Verdana"/>
              </a:rPr>
              <a:t>gens </a:t>
            </a:r>
            <a:r>
              <a:rPr sz="1600" spc="-170" dirty="0">
                <a:solidFill>
                  <a:srgbClr val="FFFFFF"/>
                </a:solidFill>
                <a:latin typeface="Verdana"/>
                <a:cs typeface="Verdana"/>
              </a:rPr>
              <a:t>à </a:t>
            </a:r>
            <a:r>
              <a:rPr sz="1600" spc="-290" dirty="0">
                <a:solidFill>
                  <a:srgbClr val="FFFFFF"/>
                </a:solidFill>
                <a:latin typeface="Verdana"/>
                <a:cs typeface="Verdana"/>
              </a:rPr>
              <a:t>vous </a:t>
            </a:r>
            <a:r>
              <a:rPr sz="1600" spc="-180" dirty="0">
                <a:solidFill>
                  <a:srgbClr val="FFFFFF"/>
                </a:solidFill>
                <a:latin typeface="Verdana"/>
                <a:cs typeface="Verdana"/>
              </a:rPr>
              <a:t>suivre</a:t>
            </a:r>
            <a:r>
              <a:rPr sz="1600" spc="-245" dirty="0">
                <a:solidFill>
                  <a:srgbClr val="FFFFFF"/>
                </a:solidFill>
                <a:latin typeface="Verdana"/>
                <a:cs typeface="Verdana"/>
              </a:rPr>
              <a:t> </a:t>
            </a:r>
            <a:r>
              <a:rPr sz="1600" spc="-220" dirty="0">
                <a:solidFill>
                  <a:srgbClr val="FFFFFF"/>
                </a:solidFill>
                <a:latin typeface="Verdana"/>
                <a:cs typeface="Verdana"/>
              </a:rPr>
              <a:t>autre part.</a:t>
            </a:r>
            <a:endParaRPr sz="1600">
              <a:latin typeface="Verdana"/>
              <a:cs typeface="Verdana"/>
            </a:endParaRPr>
          </a:p>
        </p:txBody>
      </p:sp>
      <p:sp>
        <p:nvSpPr>
          <p:cNvPr id="11" name="object 11"/>
          <p:cNvSpPr txBox="1"/>
          <p:nvPr/>
        </p:nvSpPr>
        <p:spPr>
          <a:xfrm>
            <a:off x="3758310" y="2945620"/>
            <a:ext cx="1892300" cy="2718435"/>
          </a:xfrm>
          <a:prstGeom prst="rect">
            <a:avLst/>
          </a:prstGeom>
        </p:spPr>
        <p:txBody>
          <a:bodyPr vert="horz" wrap="square" lIns="0" tIns="13970" rIns="0" bIns="0" rtlCol="0">
            <a:spAutoFit/>
          </a:bodyPr>
          <a:lstStyle/>
          <a:p>
            <a:pPr marL="12700" marR="5080" algn="ctr">
              <a:lnSpc>
                <a:spcPct val="107000"/>
              </a:lnSpc>
              <a:spcBef>
                <a:spcPts val="110"/>
              </a:spcBef>
            </a:pPr>
            <a:r>
              <a:rPr sz="1500" b="1" spc="-340" dirty="0">
                <a:solidFill>
                  <a:srgbClr val="FFFFFF"/>
                </a:solidFill>
                <a:latin typeface="Verdana"/>
                <a:cs typeface="Verdana"/>
              </a:rPr>
              <a:t>Instagram </a:t>
            </a:r>
            <a:r>
              <a:rPr sz="1500" spc="-90" dirty="0">
                <a:solidFill>
                  <a:srgbClr val="FFFFFF"/>
                </a:solidFill>
                <a:latin typeface="Verdana"/>
                <a:cs typeface="Verdana"/>
              </a:rPr>
              <a:t>est </a:t>
            </a:r>
            <a:r>
              <a:rPr sz="1500" spc="-220" dirty="0">
                <a:solidFill>
                  <a:srgbClr val="FFFFFF"/>
                </a:solidFill>
                <a:latin typeface="Verdana"/>
                <a:cs typeface="Verdana"/>
              </a:rPr>
              <a:t>une </a:t>
            </a:r>
            <a:r>
              <a:rPr sz="1500" spc="-200" dirty="0">
                <a:solidFill>
                  <a:srgbClr val="FFFFFF"/>
                </a:solidFill>
                <a:latin typeface="Verdana"/>
                <a:cs typeface="Verdana"/>
              </a:rPr>
              <a:t>plateforme d' </a:t>
            </a:r>
            <a:r>
              <a:rPr sz="1500" spc="-175" dirty="0">
                <a:solidFill>
                  <a:srgbClr val="FFFFFF"/>
                </a:solidFill>
                <a:latin typeface="Verdana"/>
                <a:cs typeface="Verdana"/>
              </a:rPr>
              <a:t>inspiration </a:t>
            </a:r>
            <a:r>
              <a:rPr sz="1500" spc="-180" dirty="0">
                <a:solidFill>
                  <a:srgbClr val="FFFFFF"/>
                </a:solidFill>
                <a:latin typeface="Verdana"/>
                <a:cs typeface="Verdana"/>
              </a:rPr>
              <a:t>visuelle </a:t>
            </a:r>
            <a:r>
              <a:rPr sz="1500" spc="-250" dirty="0">
                <a:solidFill>
                  <a:srgbClr val="FFFFFF"/>
                </a:solidFill>
                <a:latin typeface="Verdana"/>
                <a:cs typeface="Verdana"/>
              </a:rPr>
              <a:t>et </a:t>
            </a:r>
            <a:r>
              <a:rPr sz="1500" spc="-190" dirty="0">
                <a:solidFill>
                  <a:srgbClr val="FFFFFF"/>
                </a:solidFill>
                <a:latin typeface="Verdana"/>
                <a:cs typeface="Verdana"/>
              </a:rPr>
              <a:t>le </a:t>
            </a:r>
            <a:r>
              <a:rPr sz="1500" spc="-160" dirty="0">
                <a:solidFill>
                  <a:srgbClr val="FFFFFF"/>
                </a:solidFill>
                <a:latin typeface="Verdana"/>
                <a:cs typeface="Verdana"/>
              </a:rPr>
              <a:t>meilleur </a:t>
            </a:r>
            <a:r>
              <a:rPr sz="1500" spc="-260" dirty="0">
                <a:solidFill>
                  <a:srgbClr val="FFFFFF"/>
                </a:solidFill>
                <a:latin typeface="Verdana"/>
                <a:cs typeface="Verdana"/>
              </a:rPr>
              <a:t>moyen </a:t>
            </a:r>
            <a:r>
              <a:rPr sz="1500" spc="-155" dirty="0">
                <a:solidFill>
                  <a:srgbClr val="FFFFFF"/>
                </a:solidFill>
                <a:latin typeface="Verdana"/>
                <a:cs typeface="Verdana"/>
              </a:rPr>
              <a:t>d' </a:t>
            </a:r>
            <a:r>
              <a:rPr sz="1500" spc="-175" dirty="0">
                <a:solidFill>
                  <a:srgbClr val="FFFFFF"/>
                </a:solidFill>
                <a:latin typeface="Verdana"/>
                <a:cs typeface="Verdana"/>
              </a:rPr>
              <a:t>inspirer les </a:t>
            </a:r>
            <a:r>
              <a:rPr sz="1500" spc="-185" dirty="0">
                <a:solidFill>
                  <a:srgbClr val="FFFFFF"/>
                </a:solidFill>
                <a:latin typeface="Verdana"/>
                <a:cs typeface="Verdana"/>
              </a:rPr>
              <a:t>autres </a:t>
            </a:r>
            <a:r>
              <a:rPr sz="1500" spc="-229" dirty="0">
                <a:solidFill>
                  <a:srgbClr val="FFFFFF"/>
                </a:solidFill>
                <a:latin typeface="Verdana"/>
                <a:cs typeface="Verdana"/>
              </a:rPr>
              <a:t>grâce </a:t>
            </a:r>
            <a:r>
              <a:rPr sz="1500" spc="-190" dirty="0">
                <a:solidFill>
                  <a:srgbClr val="FFFFFF"/>
                </a:solidFill>
                <a:latin typeface="Verdana"/>
                <a:cs typeface="Verdana"/>
              </a:rPr>
              <a:t>au </a:t>
            </a:r>
            <a:r>
              <a:rPr sz="1500" spc="-235" dirty="0">
                <a:solidFill>
                  <a:srgbClr val="FFFFFF"/>
                </a:solidFill>
                <a:latin typeface="Verdana"/>
                <a:cs typeface="Verdana"/>
              </a:rPr>
              <a:t>pouvoir </a:t>
            </a:r>
            <a:r>
              <a:rPr sz="1500" spc="-170" dirty="0">
                <a:solidFill>
                  <a:srgbClr val="FFFFFF"/>
                </a:solidFill>
                <a:latin typeface="Verdana"/>
                <a:cs typeface="Verdana"/>
              </a:rPr>
              <a:t>de </a:t>
            </a:r>
            <a:r>
              <a:rPr sz="1500" spc="-175" dirty="0">
                <a:solidFill>
                  <a:srgbClr val="FFFFFF"/>
                </a:solidFill>
                <a:latin typeface="Verdana"/>
                <a:cs typeface="Verdana"/>
              </a:rPr>
              <a:t>la narration visuelle. </a:t>
            </a:r>
            <a:r>
              <a:rPr sz="1500" spc="-330" dirty="0">
                <a:solidFill>
                  <a:srgbClr val="FFFFFF"/>
                </a:solidFill>
                <a:latin typeface="Verdana"/>
                <a:cs typeface="Verdana"/>
              </a:rPr>
              <a:t>Sur </a:t>
            </a:r>
            <a:r>
              <a:rPr sz="1500" spc="-229" dirty="0">
                <a:solidFill>
                  <a:srgbClr val="FFFFFF"/>
                </a:solidFill>
                <a:latin typeface="Verdana"/>
                <a:cs typeface="Verdana"/>
              </a:rPr>
              <a:t>Instagram, </a:t>
            </a:r>
            <a:r>
              <a:rPr sz="1500" spc="-190" dirty="0">
                <a:solidFill>
                  <a:srgbClr val="FFFFFF"/>
                </a:solidFill>
                <a:latin typeface="Verdana"/>
                <a:cs typeface="Verdana"/>
              </a:rPr>
              <a:t>le </a:t>
            </a:r>
            <a:r>
              <a:rPr sz="1500" spc="-160" dirty="0">
                <a:solidFill>
                  <a:srgbClr val="FFFFFF"/>
                </a:solidFill>
                <a:latin typeface="Verdana"/>
                <a:cs typeface="Verdana"/>
              </a:rPr>
              <a:t>meilleur</a:t>
            </a:r>
            <a:r>
              <a:rPr sz="1500" spc="-235" dirty="0">
                <a:solidFill>
                  <a:srgbClr val="FFFFFF"/>
                </a:solidFill>
                <a:latin typeface="Verdana"/>
                <a:cs typeface="Verdana"/>
              </a:rPr>
              <a:t> la </a:t>
            </a:r>
            <a:r>
              <a:rPr sz="1500" spc="-170" dirty="0">
                <a:solidFill>
                  <a:srgbClr val="FFFFFF"/>
                </a:solidFill>
                <a:latin typeface="Verdana"/>
                <a:cs typeface="Verdana"/>
              </a:rPr>
              <a:t>narration de </a:t>
            </a:r>
            <a:r>
              <a:rPr sz="1500" spc="-245" dirty="0">
                <a:solidFill>
                  <a:srgbClr val="FFFFFF"/>
                </a:solidFill>
                <a:latin typeface="Verdana"/>
                <a:cs typeface="Verdana"/>
              </a:rPr>
              <a:t>marque </a:t>
            </a:r>
            <a:r>
              <a:rPr sz="1500" spc="-200" dirty="0">
                <a:solidFill>
                  <a:srgbClr val="FFFFFF"/>
                </a:solidFill>
                <a:latin typeface="Verdana"/>
                <a:cs typeface="Verdana"/>
              </a:rPr>
              <a:t>consiste </a:t>
            </a:r>
            <a:r>
              <a:rPr sz="1500" spc="-155" dirty="0">
                <a:solidFill>
                  <a:srgbClr val="FFFFFF"/>
                </a:solidFill>
                <a:latin typeface="Verdana"/>
                <a:cs typeface="Verdana"/>
              </a:rPr>
              <a:t>à raconter des </a:t>
            </a:r>
            <a:r>
              <a:rPr sz="1500" spc="-180" dirty="0">
                <a:solidFill>
                  <a:srgbClr val="FFFFFF"/>
                </a:solidFill>
                <a:latin typeface="Verdana"/>
                <a:cs typeface="Verdana"/>
              </a:rPr>
              <a:t>micro-histoires </a:t>
            </a:r>
            <a:r>
              <a:rPr sz="1500" spc="-155" dirty="0">
                <a:solidFill>
                  <a:srgbClr val="FFFFFF"/>
                </a:solidFill>
                <a:latin typeface="Verdana"/>
                <a:cs typeface="Verdana"/>
              </a:rPr>
              <a:t>pour </a:t>
            </a:r>
            <a:r>
              <a:rPr sz="1500" spc="-210" dirty="0">
                <a:solidFill>
                  <a:srgbClr val="FFFFFF"/>
                </a:solidFill>
                <a:latin typeface="Verdana"/>
                <a:cs typeface="Verdana"/>
              </a:rPr>
              <a:t>donner aux </a:t>
            </a:r>
            <a:r>
              <a:rPr sz="1500" spc="-190" dirty="0">
                <a:solidFill>
                  <a:srgbClr val="FFFFFF"/>
                </a:solidFill>
                <a:latin typeface="Verdana"/>
                <a:cs typeface="Verdana"/>
              </a:rPr>
              <a:t>clients </a:t>
            </a:r>
            <a:r>
              <a:rPr sz="1500" spc="-220" dirty="0">
                <a:solidFill>
                  <a:srgbClr val="FFFFFF"/>
                </a:solidFill>
                <a:latin typeface="Verdana"/>
                <a:cs typeface="Verdana"/>
              </a:rPr>
              <a:t>un </a:t>
            </a:r>
            <a:r>
              <a:rPr sz="1500" spc="-235" dirty="0">
                <a:solidFill>
                  <a:srgbClr val="FFFFFF"/>
                </a:solidFill>
                <a:latin typeface="Verdana"/>
                <a:cs typeface="Verdana"/>
              </a:rPr>
              <a:t>aperçu </a:t>
            </a:r>
            <a:r>
              <a:rPr sz="1500" spc="-180" dirty="0">
                <a:solidFill>
                  <a:srgbClr val="FFFFFF"/>
                </a:solidFill>
                <a:latin typeface="Verdana"/>
                <a:cs typeface="Verdana"/>
              </a:rPr>
              <a:t>des coulisses </a:t>
            </a:r>
            <a:r>
              <a:rPr sz="1500" spc="-150" dirty="0">
                <a:solidFill>
                  <a:srgbClr val="FFFFFF"/>
                </a:solidFill>
                <a:latin typeface="Verdana"/>
                <a:cs typeface="Verdana"/>
              </a:rPr>
              <a:t>de </a:t>
            </a:r>
            <a:r>
              <a:rPr sz="1500" spc="-260" dirty="0">
                <a:solidFill>
                  <a:srgbClr val="FFFFFF"/>
                </a:solidFill>
                <a:latin typeface="Verdana"/>
                <a:cs typeface="Verdana"/>
              </a:rPr>
              <a:t>votre </a:t>
            </a:r>
            <a:r>
              <a:rPr sz="1500" spc="-180" dirty="0">
                <a:solidFill>
                  <a:srgbClr val="FFFFFF"/>
                </a:solidFill>
                <a:latin typeface="Verdana"/>
                <a:cs typeface="Verdana"/>
              </a:rPr>
              <a:t>entreprise </a:t>
            </a:r>
            <a:endParaRPr sz="1500">
              <a:latin typeface="Verdana"/>
              <a:cs typeface="Verdana"/>
            </a:endParaRPr>
          </a:p>
        </p:txBody>
      </p:sp>
      <p:sp>
        <p:nvSpPr>
          <p:cNvPr id="12" name="object 12"/>
          <p:cNvSpPr/>
          <p:nvPr/>
        </p:nvSpPr>
        <p:spPr>
          <a:xfrm>
            <a:off x="1120902" y="1623822"/>
            <a:ext cx="2185670" cy="1088390"/>
          </a:xfrm>
          <a:custGeom>
            <a:avLst/>
            <a:gdLst/>
            <a:ahLst/>
            <a:cxnLst/>
            <a:rect l="l" t="t" r="r" b="b"/>
            <a:pathLst>
              <a:path w="2185670" h="1088389">
                <a:moveTo>
                  <a:pt x="0" y="181355"/>
                </a:moveTo>
                <a:lnTo>
                  <a:pt x="6478" y="133129"/>
                </a:lnTo>
                <a:lnTo>
                  <a:pt x="24762" y="89803"/>
                </a:lnTo>
                <a:lnTo>
                  <a:pt x="53120" y="53101"/>
                </a:lnTo>
                <a:lnTo>
                  <a:pt x="89825" y="24750"/>
                </a:lnTo>
                <a:lnTo>
                  <a:pt x="133147" y="6475"/>
                </a:lnTo>
                <a:lnTo>
                  <a:pt x="181356" y="0"/>
                </a:lnTo>
                <a:lnTo>
                  <a:pt x="2004060" y="0"/>
                </a:lnTo>
                <a:lnTo>
                  <a:pt x="2052286" y="6475"/>
                </a:lnTo>
                <a:lnTo>
                  <a:pt x="2095612" y="24750"/>
                </a:lnTo>
                <a:lnTo>
                  <a:pt x="2132314" y="53101"/>
                </a:lnTo>
                <a:lnTo>
                  <a:pt x="2160665" y="89803"/>
                </a:lnTo>
                <a:lnTo>
                  <a:pt x="2178940" y="133129"/>
                </a:lnTo>
                <a:lnTo>
                  <a:pt x="2185416" y="181355"/>
                </a:lnTo>
                <a:lnTo>
                  <a:pt x="2185416" y="906779"/>
                </a:lnTo>
                <a:lnTo>
                  <a:pt x="2178940" y="955006"/>
                </a:lnTo>
                <a:lnTo>
                  <a:pt x="2160665" y="998332"/>
                </a:lnTo>
                <a:lnTo>
                  <a:pt x="2132314" y="1035034"/>
                </a:lnTo>
                <a:lnTo>
                  <a:pt x="2095612" y="1063385"/>
                </a:lnTo>
                <a:lnTo>
                  <a:pt x="2052286" y="1081660"/>
                </a:lnTo>
                <a:lnTo>
                  <a:pt x="2004060" y="1088136"/>
                </a:lnTo>
                <a:lnTo>
                  <a:pt x="181356" y="1088136"/>
                </a:lnTo>
                <a:lnTo>
                  <a:pt x="133147" y="1081660"/>
                </a:lnTo>
                <a:lnTo>
                  <a:pt x="89825" y="1063385"/>
                </a:lnTo>
                <a:lnTo>
                  <a:pt x="53120" y="1035034"/>
                </a:lnTo>
                <a:lnTo>
                  <a:pt x="24762" y="998332"/>
                </a:lnTo>
                <a:lnTo>
                  <a:pt x="6478" y="955006"/>
                </a:lnTo>
                <a:lnTo>
                  <a:pt x="0" y="906779"/>
                </a:lnTo>
                <a:lnTo>
                  <a:pt x="0" y="181355"/>
                </a:lnTo>
                <a:close/>
              </a:path>
            </a:pathLst>
          </a:custGeom>
          <a:ln w="38100">
            <a:solidFill>
              <a:srgbClr val="FFFFFF"/>
            </a:solidFill>
          </a:ln>
        </p:spPr>
        <p:txBody>
          <a:bodyPr wrap="square" lIns="0" tIns="0" rIns="0" bIns="0" rtlCol="0"/>
          <a:lstStyle/>
          <a:p>
            <a:endParaRPr/>
          </a:p>
        </p:txBody>
      </p:sp>
      <p:sp>
        <p:nvSpPr>
          <p:cNvPr id="13" name="object 13"/>
          <p:cNvSpPr txBox="1"/>
          <p:nvPr/>
        </p:nvSpPr>
        <p:spPr>
          <a:xfrm>
            <a:off x="6296914" y="2974086"/>
            <a:ext cx="1967230" cy="2221230"/>
          </a:xfrm>
          <a:prstGeom prst="rect">
            <a:avLst/>
          </a:prstGeom>
        </p:spPr>
        <p:txBody>
          <a:bodyPr vert="horz" wrap="square" lIns="0" tIns="12065" rIns="0" bIns="0" rtlCol="0">
            <a:spAutoFit/>
          </a:bodyPr>
          <a:lstStyle/>
          <a:p>
            <a:pPr algn="ctr">
              <a:lnSpc>
                <a:spcPct val="100000"/>
              </a:lnSpc>
              <a:spcBef>
                <a:spcPts val="95"/>
              </a:spcBef>
            </a:pPr>
            <a:r>
              <a:rPr sz="1600" b="1" spc="-285" dirty="0">
                <a:solidFill>
                  <a:srgbClr val="FFFFFF"/>
                </a:solidFill>
                <a:latin typeface="Verdana"/>
                <a:cs typeface="Verdana"/>
              </a:rPr>
              <a:t>TikTok </a:t>
            </a:r>
            <a:r>
              <a:rPr sz="1600" spc="-285" dirty="0">
                <a:solidFill>
                  <a:srgbClr val="FFFFFF"/>
                </a:solidFill>
                <a:latin typeface="Verdana"/>
                <a:cs typeface="Verdana"/>
              </a:rPr>
              <a:t>est </a:t>
            </a:r>
            <a:r>
              <a:rPr sz="1600" spc="-195" dirty="0">
                <a:solidFill>
                  <a:srgbClr val="FFFFFF"/>
                </a:solidFill>
                <a:latin typeface="Verdana"/>
                <a:cs typeface="Verdana"/>
              </a:rPr>
              <a:t>court</a:t>
            </a:r>
            <a:r>
              <a:rPr sz="1600" spc="-145" dirty="0">
                <a:solidFill>
                  <a:srgbClr val="FFFFFF"/>
                </a:solidFill>
                <a:latin typeface="Verdana"/>
                <a:cs typeface="Verdana"/>
              </a:rPr>
              <a:t> </a:t>
            </a:r>
            <a:r>
              <a:rPr sz="1600" spc="-229" dirty="0">
                <a:solidFill>
                  <a:srgbClr val="FFFFFF"/>
                </a:solidFill>
                <a:latin typeface="Verdana"/>
                <a:cs typeface="Verdana"/>
              </a:rPr>
              <a:t>vidéo</a:t>
            </a:r>
            <a:endParaRPr sz="1600">
              <a:latin typeface="Verdana"/>
              <a:cs typeface="Verdana"/>
            </a:endParaRPr>
          </a:p>
          <a:p>
            <a:pPr algn="ctr">
              <a:lnSpc>
                <a:spcPct val="100000"/>
              </a:lnSpc>
            </a:pPr>
            <a:r>
              <a:rPr sz="1600" spc="-220" dirty="0">
                <a:solidFill>
                  <a:srgbClr val="FFFFFF"/>
                </a:solidFill>
                <a:latin typeface="Verdana"/>
                <a:cs typeface="Verdana"/>
              </a:rPr>
              <a:t>plate -forme </a:t>
            </a:r>
            <a:r>
              <a:rPr sz="1600" spc="-250" dirty="0">
                <a:solidFill>
                  <a:srgbClr val="FFFFFF"/>
                </a:solidFill>
                <a:latin typeface="Verdana"/>
                <a:cs typeface="Verdana"/>
              </a:rPr>
              <a:t>fait</a:t>
            </a:r>
            <a:r>
              <a:rPr sz="1600" spc="-140" dirty="0">
                <a:solidFill>
                  <a:srgbClr val="FFFFFF"/>
                </a:solidFill>
                <a:latin typeface="Verdana"/>
                <a:cs typeface="Verdana"/>
              </a:rPr>
              <a:t> </a:t>
            </a:r>
            <a:r>
              <a:rPr sz="1600" spc="-90" dirty="0">
                <a:solidFill>
                  <a:srgbClr val="FFFFFF"/>
                </a:solidFill>
                <a:latin typeface="Verdana"/>
                <a:cs typeface="Verdana"/>
              </a:rPr>
              <a:t>ce</a:t>
            </a:r>
            <a:endParaRPr sz="1600">
              <a:latin typeface="Verdana"/>
              <a:cs typeface="Verdana"/>
            </a:endParaRPr>
          </a:p>
          <a:p>
            <a:pPr marL="12065" marR="5080" indent="635" algn="ctr">
              <a:lnSpc>
                <a:spcPct val="100000"/>
              </a:lnSpc>
            </a:pPr>
            <a:r>
              <a:rPr sz="1600" spc="-240" dirty="0">
                <a:solidFill>
                  <a:srgbClr val="FFFFFF"/>
                </a:solidFill>
                <a:latin typeface="Verdana"/>
                <a:cs typeface="Verdana"/>
              </a:rPr>
              <a:t>un </a:t>
            </a:r>
            <a:r>
              <a:rPr sz="1600" spc="-95" dirty="0">
                <a:solidFill>
                  <a:srgbClr val="FFFFFF"/>
                </a:solidFill>
                <a:latin typeface="Verdana"/>
                <a:cs typeface="Verdana"/>
              </a:rPr>
              <a:t>ajustement </a:t>
            </a:r>
            <a:r>
              <a:rPr sz="1600" spc="-215" dirty="0">
                <a:solidFill>
                  <a:srgbClr val="FFFFFF"/>
                </a:solidFill>
                <a:latin typeface="Verdana"/>
                <a:cs typeface="Verdana"/>
              </a:rPr>
              <a:t>naturel </a:t>
            </a:r>
            <a:r>
              <a:rPr sz="1600" spc="-200" dirty="0">
                <a:solidFill>
                  <a:srgbClr val="FFFFFF"/>
                </a:solidFill>
                <a:latin typeface="Verdana"/>
                <a:cs typeface="Verdana"/>
              </a:rPr>
              <a:t>pour</a:t>
            </a:r>
            <a:r>
              <a:rPr sz="1600" spc="-260" dirty="0">
                <a:solidFill>
                  <a:srgbClr val="FFFFFF"/>
                </a:solidFill>
                <a:latin typeface="Verdana"/>
                <a:cs typeface="Verdana"/>
              </a:rPr>
              <a:t> contenu </a:t>
            </a:r>
            <a:r>
              <a:rPr sz="1600" spc="-265" dirty="0">
                <a:solidFill>
                  <a:srgbClr val="FFFFFF"/>
                </a:solidFill>
                <a:latin typeface="Verdana"/>
                <a:cs typeface="Verdana"/>
              </a:rPr>
              <a:t>de marque </a:t>
            </a:r>
            <a:r>
              <a:rPr sz="1600" spc="-240" dirty="0">
                <a:solidFill>
                  <a:srgbClr val="FFFFFF"/>
                </a:solidFill>
                <a:latin typeface="Verdana"/>
                <a:cs typeface="Verdana"/>
              </a:rPr>
              <a:t>axé sur </a:t>
            </a:r>
            <a:r>
              <a:rPr sz="1600" spc="-225" dirty="0">
                <a:solidFill>
                  <a:srgbClr val="FFFFFF"/>
                </a:solidFill>
                <a:latin typeface="Verdana"/>
                <a:cs typeface="Verdana"/>
              </a:rPr>
              <a:t>la narration </a:t>
            </a:r>
            <a:r>
              <a:rPr sz="1600" spc="-204" dirty="0">
                <a:solidFill>
                  <a:srgbClr val="FFFFFF"/>
                </a:solidFill>
                <a:latin typeface="Verdana"/>
                <a:cs typeface="Verdana"/>
              </a:rPr>
              <a:t>. </a:t>
            </a:r>
            <a:r>
              <a:rPr sz="1600" spc="-280" dirty="0">
                <a:solidFill>
                  <a:srgbClr val="FFFFFF"/>
                </a:solidFill>
                <a:latin typeface="Verdana"/>
                <a:cs typeface="Verdana"/>
              </a:rPr>
              <a:t>Grâce </a:t>
            </a:r>
            <a:r>
              <a:rPr sz="1600" spc="-204" dirty="0">
                <a:solidFill>
                  <a:srgbClr val="FFFFFF"/>
                </a:solidFill>
                <a:latin typeface="Verdana"/>
                <a:cs typeface="Verdana"/>
              </a:rPr>
              <a:t>aux </a:t>
            </a:r>
            <a:r>
              <a:rPr sz="1600" spc="-235" dirty="0">
                <a:solidFill>
                  <a:srgbClr val="FFFFFF"/>
                </a:solidFill>
                <a:latin typeface="Verdana"/>
                <a:cs typeface="Verdana"/>
              </a:rPr>
              <a:t>cadres de </a:t>
            </a:r>
            <a:r>
              <a:rPr sz="1600" spc="-185" dirty="0">
                <a:solidFill>
                  <a:srgbClr val="FFFFFF"/>
                </a:solidFill>
                <a:latin typeface="Verdana"/>
                <a:cs typeface="Verdana"/>
              </a:rPr>
              <a:t>narration , </a:t>
            </a:r>
            <a:r>
              <a:rPr sz="1600" spc="-290" dirty="0">
                <a:solidFill>
                  <a:srgbClr val="FFFFFF"/>
                </a:solidFill>
                <a:latin typeface="Verdana"/>
                <a:cs typeface="Verdana"/>
              </a:rPr>
              <a:t>vous </a:t>
            </a:r>
            <a:r>
              <a:rPr sz="1600" spc="-220" dirty="0">
                <a:solidFill>
                  <a:srgbClr val="FFFFFF"/>
                </a:solidFill>
                <a:latin typeface="Verdana"/>
                <a:cs typeface="Verdana"/>
              </a:rPr>
              <a:t>pouvez </a:t>
            </a:r>
            <a:r>
              <a:rPr sz="1600" spc="-275" dirty="0">
                <a:solidFill>
                  <a:srgbClr val="FFFFFF"/>
                </a:solidFill>
                <a:latin typeface="Verdana"/>
                <a:cs typeface="Verdana"/>
              </a:rPr>
              <a:t>donner à vos </a:t>
            </a:r>
            <a:r>
              <a:rPr sz="1600" spc="-210" dirty="0">
                <a:solidFill>
                  <a:srgbClr val="FFFFFF"/>
                </a:solidFill>
                <a:latin typeface="Verdana"/>
                <a:cs typeface="Verdana"/>
              </a:rPr>
              <a:t>clients </a:t>
            </a:r>
            <a:r>
              <a:rPr sz="1600" spc="-275" dirty="0">
                <a:solidFill>
                  <a:srgbClr val="FFFFFF"/>
                </a:solidFill>
                <a:latin typeface="Verdana"/>
                <a:cs typeface="Verdana"/>
              </a:rPr>
              <a:t>et à votre </a:t>
            </a:r>
            <a:r>
              <a:rPr sz="1600" spc="-225" dirty="0">
                <a:solidFill>
                  <a:srgbClr val="FFFFFF"/>
                </a:solidFill>
                <a:latin typeface="Verdana"/>
                <a:cs typeface="Verdana"/>
              </a:rPr>
              <a:t>public les moyens </a:t>
            </a:r>
            <a:r>
              <a:rPr sz="1600" spc="-165" dirty="0">
                <a:solidFill>
                  <a:srgbClr val="FFFFFF"/>
                </a:solidFill>
                <a:latin typeface="Verdana"/>
                <a:cs typeface="Verdana"/>
              </a:rPr>
              <a:t>de</a:t>
            </a:r>
            <a:r>
              <a:rPr sz="1600" spc="-120" dirty="0">
                <a:solidFill>
                  <a:srgbClr val="FFFFFF"/>
                </a:solidFill>
                <a:latin typeface="Verdana"/>
                <a:cs typeface="Verdana"/>
              </a:rPr>
              <a:t> </a:t>
            </a:r>
            <a:r>
              <a:rPr sz="1600" spc="-260" dirty="0">
                <a:solidFill>
                  <a:srgbClr val="FFFFFF"/>
                </a:solidFill>
                <a:latin typeface="Verdana"/>
                <a:cs typeface="Verdana"/>
              </a:rPr>
              <a:t>devenir</a:t>
            </a:r>
            <a:endParaRPr sz="1600">
              <a:latin typeface="Verdana"/>
              <a:cs typeface="Verdana"/>
            </a:endParaRPr>
          </a:p>
          <a:p>
            <a:pPr algn="ctr">
              <a:lnSpc>
                <a:spcPct val="100000"/>
              </a:lnSpc>
              <a:spcBef>
                <a:spcPts val="15"/>
              </a:spcBef>
            </a:pPr>
            <a:r>
              <a:rPr sz="1600" spc="-204" dirty="0">
                <a:solidFill>
                  <a:srgbClr val="FFFFFF"/>
                </a:solidFill>
                <a:latin typeface="Verdana"/>
                <a:cs typeface="Verdana"/>
              </a:rPr>
              <a:t>le </a:t>
            </a:r>
            <a:r>
              <a:rPr sz="1600" spc="-200" dirty="0">
                <a:solidFill>
                  <a:srgbClr val="FFFFFF"/>
                </a:solidFill>
                <a:latin typeface="Verdana"/>
                <a:cs typeface="Verdana"/>
              </a:rPr>
              <a:t>centre </a:t>
            </a:r>
            <a:r>
              <a:rPr sz="1600" spc="-180" dirty="0">
                <a:solidFill>
                  <a:srgbClr val="FFFFFF"/>
                </a:solidFill>
                <a:latin typeface="Verdana"/>
                <a:cs typeface="Verdana"/>
              </a:rPr>
              <a:t>de </a:t>
            </a:r>
            <a:r>
              <a:rPr sz="1600" spc="-275" dirty="0">
                <a:solidFill>
                  <a:srgbClr val="FFFFFF"/>
                </a:solidFill>
                <a:latin typeface="Verdana"/>
                <a:cs typeface="Verdana"/>
              </a:rPr>
              <a:t>votre</a:t>
            </a:r>
            <a:r>
              <a:rPr sz="1600" spc="-235" dirty="0">
                <a:solidFill>
                  <a:srgbClr val="FFFFFF"/>
                </a:solidFill>
                <a:latin typeface="Verdana"/>
                <a:cs typeface="Verdana"/>
              </a:rPr>
              <a:t> </a:t>
            </a:r>
            <a:r>
              <a:rPr sz="1600" spc="-210" dirty="0">
                <a:solidFill>
                  <a:srgbClr val="FFFFFF"/>
                </a:solidFill>
                <a:latin typeface="Verdana"/>
                <a:cs typeface="Verdana"/>
              </a:rPr>
              <a:t>histoire.</a:t>
            </a:r>
            <a:endParaRPr sz="1600">
              <a:latin typeface="Verdana"/>
              <a:cs typeface="Verdana"/>
            </a:endParaRPr>
          </a:p>
        </p:txBody>
      </p:sp>
      <p:sp>
        <p:nvSpPr>
          <p:cNvPr id="14" name="object 14"/>
          <p:cNvSpPr txBox="1"/>
          <p:nvPr/>
        </p:nvSpPr>
        <p:spPr>
          <a:xfrm>
            <a:off x="8803005" y="2910308"/>
            <a:ext cx="1878964" cy="2636520"/>
          </a:xfrm>
          <a:prstGeom prst="rect">
            <a:avLst/>
          </a:prstGeom>
        </p:spPr>
        <p:txBody>
          <a:bodyPr vert="horz" wrap="square" lIns="0" tIns="13335" rIns="0" bIns="0" rtlCol="0">
            <a:spAutoFit/>
          </a:bodyPr>
          <a:lstStyle/>
          <a:p>
            <a:pPr marL="12065" marR="5080" indent="635" algn="ctr">
              <a:lnSpc>
                <a:spcPct val="107000"/>
              </a:lnSpc>
              <a:spcBef>
                <a:spcPts val="105"/>
              </a:spcBef>
            </a:pPr>
            <a:r>
              <a:rPr sz="1600" b="1" spc="-300" dirty="0">
                <a:solidFill>
                  <a:srgbClr val="FFFFFF"/>
                </a:solidFill>
                <a:latin typeface="Verdana"/>
                <a:cs typeface="Verdana"/>
              </a:rPr>
              <a:t>Twitter </a:t>
            </a:r>
            <a:r>
              <a:rPr sz="1600" spc="-290" dirty="0">
                <a:solidFill>
                  <a:srgbClr val="FFFFFF"/>
                </a:solidFill>
                <a:latin typeface="Verdana"/>
                <a:cs typeface="Verdana"/>
              </a:rPr>
              <a:t>vous </a:t>
            </a:r>
            <a:r>
              <a:rPr sz="1600" spc="-175" dirty="0">
                <a:solidFill>
                  <a:srgbClr val="FFFFFF"/>
                </a:solidFill>
                <a:latin typeface="Verdana"/>
                <a:cs typeface="Verdana"/>
              </a:rPr>
              <a:t>permet </a:t>
            </a:r>
            <a:r>
              <a:rPr sz="1600" spc="-170" dirty="0">
                <a:solidFill>
                  <a:srgbClr val="FFFFFF"/>
                </a:solidFill>
                <a:latin typeface="Verdana"/>
                <a:cs typeface="Verdana"/>
              </a:rPr>
              <a:t>d' </a:t>
            </a:r>
            <a:r>
              <a:rPr sz="1600" spc="-210" dirty="0">
                <a:solidFill>
                  <a:srgbClr val="FFFFFF"/>
                </a:solidFill>
                <a:latin typeface="Verdana"/>
                <a:cs typeface="Verdana"/>
              </a:rPr>
              <a:t>utiliser </a:t>
            </a:r>
            <a:r>
              <a:rPr sz="1600" spc="-200" dirty="0">
                <a:solidFill>
                  <a:srgbClr val="FFFFFF"/>
                </a:solidFill>
                <a:latin typeface="Verdana"/>
                <a:cs typeface="Verdana"/>
              </a:rPr>
              <a:t>plusieurs </a:t>
            </a:r>
            <a:r>
              <a:rPr sz="1600" spc="-215" dirty="0">
                <a:solidFill>
                  <a:srgbClr val="FFFFFF"/>
                </a:solidFill>
                <a:latin typeface="Verdana"/>
                <a:cs typeface="Verdana"/>
              </a:rPr>
              <a:t>photos </a:t>
            </a:r>
            <a:r>
              <a:rPr sz="1600" spc="-190" dirty="0">
                <a:solidFill>
                  <a:srgbClr val="FFFFFF"/>
                </a:solidFill>
                <a:latin typeface="Verdana"/>
                <a:cs typeface="Verdana"/>
              </a:rPr>
              <a:t>dans </a:t>
            </a:r>
            <a:r>
              <a:rPr sz="1600" spc="-240" dirty="0">
                <a:solidFill>
                  <a:srgbClr val="FFFFFF"/>
                </a:solidFill>
                <a:latin typeface="Verdana"/>
                <a:cs typeface="Verdana"/>
              </a:rPr>
              <a:t>un </a:t>
            </a:r>
            <a:r>
              <a:rPr sz="1600" spc="-220" dirty="0">
                <a:solidFill>
                  <a:srgbClr val="FFFFFF"/>
                </a:solidFill>
                <a:latin typeface="Verdana"/>
                <a:cs typeface="Verdana"/>
              </a:rPr>
              <a:t>Tweet </a:t>
            </a:r>
            <a:r>
              <a:rPr sz="1600" spc="-165" dirty="0">
                <a:solidFill>
                  <a:srgbClr val="FFFFFF"/>
                </a:solidFill>
                <a:latin typeface="Verdana"/>
                <a:cs typeface="Verdana"/>
              </a:rPr>
              <a:t>pour </a:t>
            </a:r>
            <a:r>
              <a:rPr sz="1600" spc="-190" dirty="0">
                <a:solidFill>
                  <a:srgbClr val="FFFFFF"/>
                </a:solidFill>
                <a:latin typeface="Verdana"/>
                <a:cs typeface="Verdana"/>
              </a:rPr>
              <a:t>créer </a:t>
            </a:r>
            <a:r>
              <a:rPr sz="1600" spc="-240" dirty="0">
                <a:solidFill>
                  <a:srgbClr val="FFFFFF"/>
                </a:solidFill>
                <a:latin typeface="Verdana"/>
                <a:cs typeface="Verdana"/>
              </a:rPr>
              <a:t>un </a:t>
            </a:r>
            <a:r>
              <a:rPr sz="1600" spc="-210" dirty="0">
                <a:solidFill>
                  <a:srgbClr val="FFFFFF"/>
                </a:solidFill>
                <a:latin typeface="Verdana"/>
                <a:cs typeface="Verdana"/>
              </a:rPr>
              <a:t>arc </a:t>
            </a:r>
            <a:r>
              <a:rPr sz="1600" spc="-220" dirty="0">
                <a:solidFill>
                  <a:srgbClr val="FFFFFF"/>
                </a:solidFill>
                <a:latin typeface="Verdana"/>
                <a:cs typeface="Verdana"/>
              </a:rPr>
              <a:t>narratif . </a:t>
            </a:r>
            <a:r>
              <a:rPr sz="1600" spc="-260" dirty="0">
                <a:solidFill>
                  <a:srgbClr val="FFFFFF"/>
                </a:solidFill>
                <a:latin typeface="Verdana"/>
                <a:cs typeface="Verdana"/>
              </a:rPr>
              <a:t>Vous </a:t>
            </a:r>
            <a:r>
              <a:rPr sz="1600" spc="-220" dirty="0">
                <a:solidFill>
                  <a:srgbClr val="FFFFFF"/>
                </a:solidFill>
                <a:latin typeface="Verdana"/>
                <a:cs typeface="Verdana"/>
              </a:rPr>
              <a:t>pouvez </a:t>
            </a:r>
            <a:r>
              <a:rPr sz="1600" spc="-145" dirty="0">
                <a:solidFill>
                  <a:srgbClr val="FFFFFF"/>
                </a:solidFill>
                <a:latin typeface="Verdana"/>
                <a:cs typeface="Verdana"/>
              </a:rPr>
              <a:t>collecter </a:t>
            </a:r>
            <a:r>
              <a:rPr sz="1600" spc="-275" dirty="0">
                <a:solidFill>
                  <a:srgbClr val="FFFFFF"/>
                </a:solidFill>
                <a:latin typeface="Verdana"/>
                <a:cs typeface="Verdana"/>
              </a:rPr>
              <a:t>et </a:t>
            </a:r>
            <a:r>
              <a:rPr sz="1600" spc="-204" dirty="0">
                <a:solidFill>
                  <a:srgbClr val="FFFFFF"/>
                </a:solidFill>
                <a:latin typeface="Verdana"/>
                <a:cs typeface="Verdana"/>
              </a:rPr>
              <a:t>organiser </a:t>
            </a:r>
            <a:r>
              <a:rPr sz="1600" spc="-200" dirty="0">
                <a:solidFill>
                  <a:srgbClr val="FFFFFF"/>
                </a:solidFill>
                <a:latin typeface="Verdana"/>
                <a:cs typeface="Verdana"/>
              </a:rPr>
              <a:t>plusieurs Tweets </a:t>
            </a:r>
            <a:r>
              <a:rPr sz="1600" spc="-175" dirty="0">
                <a:solidFill>
                  <a:srgbClr val="FFFFFF"/>
                </a:solidFill>
                <a:latin typeface="Verdana"/>
                <a:cs typeface="Verdana"/>
              </a:rPr>
              <a:t>afin </a:t>
            </a:r>
            <a:r>
              <a:rPr sz="1600" spc="-290" dirty="0">
                <a:solidFill>
                  <a:srgbClr val="FFFFFF"/>
                </a:solidFill>
                <a:latin typeface="Verdana"/>
                <a:cs typeface="Verdana"/>
              </a:rPr>
              <a:t>de </a:t>
            </a:r>
            <a:r>
              <a:rPr sz="1600" spc="-220" dirty="0">
                <a:solidFill>
                  <a:srgbClr val="FFFFFF"/>
                </a:solidFill>
                <a:latin typeface="Verdana"/>
                <a:cs typeface="Verdana"/>
              </a:rPr>
              <a:t>pouvoir </a:t>
            </a:r>
            <a:r>
              <a:rPr sz="1600" spc="-125" dirty="0">
                <a:solidFill>
                  <a:srgbClr val="FFFFFF"/>
                </a:solidFill>
                <a:latin typeface="Verdana"/>
                <a:cs typeface="Verdana"/>
              </a:rPr>
              <a:t>raconter </a:t>
            </a:r>
            <a:r>
              <a:rPr sz="1600" spc="-240" dirty="0">
                <a:solidFill>
                  <a:srgbClr val="FFFFFF"/>
                </a:solidFill>
                <a:latin typeface="Verdana"/>
                <a:cs typeface="Verdana"/>
              </a:rPr>
              <a:t>une </a:t>
            </a:r>
            <a:r>
              <a:rPr sz="1600" spc="-200" dirty="0">
                <a:solidFill>
                  <a:srgbClr val="FFFFFF"/>
                </a:solidFill>
                <a:latin typeface="Verdana"/>
                <a:cs typeface="Verdana"/>
              </a:rPr>
              <a:t>histoire </a:t>
            </a:r>
            <a:r>
              <a:rPr sz="1600" spc="-265" dirty="0">
                <a:solidFill>
                  <a:srgbClr val="FFFFFF"/>
                </a:solidFill>
                <a:latin typeface="Verdana"/>
                <a:cs typeface="Verdana"/>
              </a:rPr>
              <a:t>autour </a:t>
            </a:r>
            <a:r>
              <a:rPr sz="1600" spc="-240" dirty="0">
                <a:solidFill>
                  <a:srgbClr val="FFFFFF"/>
                </a:solidFill>
                <a:latin typeface="Verdana"/>
                <a:cs typeface="Verdana"/>
              </a:rPr>
              <a:t>d'un </a:t>
            </a:r>
            <a:r>
              <a:rPr sz="1600" spc="-165" dirty="0">
                <a:solidFill>
                  <a:srgbClr val="FFFFFF"/>
                </a:solidFill>
                <a:latin typeface="Verdana"/>
                <a:cs typeface="Verdana"/>
              </a:rPr>
              <a:t>sujet </a:t>
            </a:r>
            <a:r>
              <a:rPr sz="1600" spc="-240" dirty="0">
                <a:solidFill>
                  <a:srgbClr val="FFFFFF"/>
                </a:solidFill>
                <a:latin typeface="Verdana"/>
                <a:cs typeface="Verdana"/>
              </a:rPr>
              <a:t>ou d' </a:t>
            </a:r>
            <a:r>
              <a:rPr sz="1600" spc="-215" dirty="0">
                <a:solidFill>
                  <a:srgbClr val="FFFFFF"/>
                </a:solidFill>
                <a:latin typeface="Verdana"/>
                <a:cs typeface="Verdana"/>
              </a:rPr>
              <a:t>une </a:t>
            </a:r>
            <a:r>
              <a:rPr sz="1600" spc="-210" dirty="0">
                <a:solidFill>
                  <a:srgbClr val="FFFFFF"/>
                </a:solidFill>
                <a:latin typeface="Verdana"/>
                <a:cs typeface="Verdana"/>
              </a:rPr>
              <a:t>conversation </a:t>
            </a:r>
            <a:r>
              <a:rPr sz="1600" spc="-155" dirty="0">
                <a:solidFill>
                  <a:srgbClr val="FFFFFF"/>
                </a:solidFill>
                <a:latin typeface="Verdana"/>
                <a:cs typeface="Verdana"/>
              </a:rPr>
              <a:t>pertinente </a:t>
            </a:r>
            <a:r>
              <a:rPr sz="1600" spc="-165" dirty="0">
                <a:solidFill>
                  <a:srgbClr val="FFFFFF"/>
                </a:solidFill>
                <a:latin typeface="Verdana"/>
                <a:cs typeface="Verdana"/>
              </a:rPr>
              <a:t>pour </a:t>
            </a:r>
            <a:r>
              <a:rPr sz="1600" spc="-275" dirty="0">
                <a:solidFill>
                  <a:srgbClr val="FFFFFF"/>
                </a:solidFill>
                <a:latin typeface="Verdana"/>
                <a:cs typeface="Verdana"/>
              </a:rPr>
              <a:t>vos </a:t>
            </a:r>
            <a:r>
              <a:rPr sz="1600" spc="-190" dirty="0">
                <a:solidFill>
                  <a:srgbClr val="FFFFFF"/>
                </a:solidFill>
                <a:latin typeface="Verdana"/>
                <a:cs typeface="Verdana"/>
              </a:rPr>
              <a:t>abonnés.</a:t>
            </a:r>
            <a:endParaRPr sz="1600">
              <a:latin typeface="Verdana"/>
              <a:cs typeface="Verdana"/>
            </a:endParaRPr>
          </a:p>
        </p:txBody>
      </p:sp>
      <p:grpSp>
        <p:nvGrpSpPr>
          <p:cNvPr id="15" name="object 15"/>
          <p:cNvGrpSpPr/>
          <p:nvPr/>
        </p:nvGrpSpPr>
        <p:grpSpPr>
          <a:xfrm>
            <a:off x="1505711" y="1603247"/>
            <a:ext cx="9389745" cy="4098290"/>
            <a:chOff x="1505711" y="1603247"/>
            <a:chExt cx="9389745" cy="4098290"/>
          </a:xfrm>
        </p:grpSpPr>
        <p:sp>
          <p:nvSpPr>
            <p:cNvPr id="16" name="object 16"/>
            <p:cNvSpPr/>
            <p:nvPr/>
          </p:nvSpPr>
          <p:spPr>
            <a:xfrm>
              <a:off x="3640073" y="1622297"/>
              <a:ext cx="7236459" cy="4060190"/>
            </a:xfrm>
            <a:custGeom>
              <a:avLst/>
              <a:gdLst/>
              <a:ahLst/>
              <a:cxnLst/>
              <a:rect l="l" t="t" r="r" b="b"/>
              <a:pathLst>
                <a:path w="7236459" h="4060190">
                  <a:moveTo>
                    <a:pt x="0" y="1489710"/>
                  </a:moveTo>
                  <a:lnTo>
                    <a:pt x="5491" y="1441997"/>
                  </a:lnTo>
                  <a:lnTo>
                    <a:pt x="21136" y="1398205"/>
                  </a:lnTo>
                  <a:lnTo>
                    <a:pt x="45686" y="1359581"/>
                  </a:lnTo>
                  <a:lnTo>
                    <a:pt x="77897" y="1327370"/>
                  </a:lnTo>
                  <a:lnTo>
                    <a:pt x="116521" y="1302820"/>
                  </a:lnTo>
                  <a:lnTo>
                    <a:pt x="160313" y="1287175"/>
                  </a:lnTo>
                  <a:lnTo>
                    <a:pt x="208025" y="1281684"/>
                  </a:lnTo>
                  <a:lnTo>
                    <a:pt x="1978914" y="1281684"/>
                  </a:lnTo>
                  <a:lnTo>
                    <a:pt x="2026626" y="1287175"/>
                  </a:lnTo>
                  <a:lnTo>
                    <a:pt x="2070418" y="1302820"/>
                  </a:lnTo>
                  <a:lnTo>
                    <a:pt x="2109042" y="1327370"/>
                  </a:lnTo>
                  <a:lnTo>
                    <a:pt x="2141253" y="1359581"/>
                  </a:lnTo>
                  <a:lnTo>
                    <a:pt x="2165803" y="1398205"/>
                  </a:lnTo>
                  <a:lnTo>
                    <a:pt x="2181448" y="1441997"/>
                  </a:lnTo>
                  <a:lnTo>
                    <a:pt x="2186940" y="1489710"/>
                  </a:lnTo>
                  <a:lnTo>
                    <a:pt x="2186940" y="3845814"/>
                  </a:lnTo>
                  <a:lnTo>
                    <a:pt x="2181448" y="3893526"/>
                  </a:lnTo>
                  <a:lnTo>
                    <a:pt x="2165803" y="3937318"/>
                  </a:lnTo>
                  <a:lnTo>
                    <a:pt x="2141253" y="3975942"/>
                  </a:lnTo>
                  <a:lnTo>
                    <a:pt x="2109042" y="4008153"/>
                  </a:lnTo>
                  <a:lnTo>
                    <a:pt x="2070418" y="4032703"/>
                  </a:lnTo>
                  <a:lnTo>
                    <a:pt x="2026626" y="4048348"/>
                  </a:lnTo>
                  <a:lnTo>
                    <a:pt x="1978914" y="4053840"/>
                  </a:lnTo>
                  <a:lnTo>
                    <a:pt x="208025" y="4053840"/>
                  </a:lnTo>
                  <a:lnTo>
                    <a:pt x="160313" y="4048348"/>
                  </a:lnTo>
                  <a:lnTo>
                    <a:pt x="116521" y="4032703"/>
                  </a:lnTo>
                  <a:lnTo>
                    <a:pt x="77897" y="4008153"/>
                  </a:lnTo>
                  <a:lnTo>
                    <a:pt x="45686" y="3975942"/>
                  </a:lnTo>
                  <a:lnTo>
                    <a:pt x="21136" y="3937318"/>
                  </a:lnTo>
                  <a:lnTo>
                    <a:pt x="5491" y="3893526"/>
                  </a:lnTo>
                  <a:lnTo>
                    <a:pt x="0" y="3845814"/>
                  </a:lnTo>
                  <a:lnTo>
                    <a:pt x="0" y="1489710"/>
                  </a:lnTo>
                  <a:close/>
                </a:path>
                <a:path w="7236459" h="4060190">
                  <a:moveTo>
                    <a:pt x="12191" y="202691"/>
                  </a:moveTo>
                  <a:lnTo>
                    <a:pt x="18667" y="154465"/>
                  </a:lnTo>
                  <a:lnTo>
                    <a:pt x="36942" y="111139"/>
                  </a:lnTo>
                  <a:lnTo>
                    <a:pt x="65293" y="74437"/>
                  </a:lnTo>
                  <a:lnTo>
                    <a:pt x="101995" y="46086"/>
                  </a:lnTo>
                  <a:lnTo>
                    <a:pt x="145321" y="27811"/>
                  </a:lnTo>
                  <a:lnTo>
                    <a:pt x="193548" y="21336"/>
                  </a:lnTo>
                  <a:lnTo>
                    <a:pt x="2016252" y="21336"/>
                  </a:lnTo>
                  <a:lnTo>
                    <a:pt x="2064478" y="27811"/>
                  </a:lnTo>
                  <a:lnTo>
                    <a:pt x="2107804" y="46086"/>
                  </a:lnTo>
                  <a:lnTo>
                    <a:pt x="2144506" y="74437"/>
                  </a:lnTo>
                  <a:lnTo>
                    <a:pt x="2172857" y="111139"/>
                  </a:lnTo>
                  <a:lnTo>
                    <a:pt x="2191132" y="154465"/>
                  </a:lnTo>
                  <a:lnTo>
                    <a:pt x="2197608" y="202691"/>
                  </a:lnTo>
                  <a:lnTo>
                    <a:pt x="2197608" y="928115"/>
                  </a:lnTo>
                  <a:lnTo>
                    <a:pt x="2191132" y="976342"/>
                  </a:lnTo>
                  <a:lnTo>
                    <a:pt x="2172857" y="1019668"/>
                  </a:lnTo>
                  <a:lnTo>
                    <a:pt x="2144506" y="1056370"/>
                  </a:lnTo>
                  <a:lnTo>
                    <a:pt x="2107804" y="1084721"/>
                  </a:lnTo>
                  <a:lnTo>
                    <a:pt x="2064478" y="1102996"/>
                  </a:lnTo>
                  <a:lnTo>
                    <a:pt x="2016252" y="1109472"/>
                  </a:lnTo>
                  <a:lnTo>
                    <a:pt x="193548" y="1109472"/>
                  </a:lnTo>
                  <a:lnTo>
                    <a:pt x="145321" y="1102996"/>
                  </a:lnTo>
                  <a:lnTo>
                    <a:pt x="101995" y="1084721"/>
                  </a:lnTo>
                  <a:lnTo>
                    <a:pt x="65293" y="1056370"/>
                  </a:lnTo>
                  <a:lnTo>
                    <a:pt x="36942" y="1019668"/>
                  </a:lnTo>
                  <a:lnTo>
                    <a:pt x="18667" y="976342"/>
                  </a:lnTo>
                  <a:lnTo>
                    <a:pt x="12191" y="928115"/>
                  </a:lnTo>
                  <a:lnTo>
                    <a:pt x="12191" y="202691"/>
                  </a:lnTo>
                  <a:close/>
                </a:path>
                <a:path w="7236459" h="4060190">
                  <a:moveTo>
                    <a:pt x="2542031" y="1471294"/>
                  </a:moveTo>
                  <a:lnTo>
                    <a:pt x="2547523" y="1423629"/>
                  </a:lnTo>
                  <a:lnTo>
                    <a:pt x="2563165" y="1379871"/>
                  </a:lnTo>
                  <a:lnTo>
                    <a:pt x="2587708" y="1341269"/>
                  </a:lnTo>
                  <a:lnTo>
                    <a:pt x="2619905" y="1309072"/>
                  </a:lnTo>
                  <a:lnTo>
                    <a:pt x="2658507" y="1284529"/>
                  </a:lnTo>
                  <a:lnTo>
                    <a:pt x="2702265" y="1268887"/>
                  </a:lnTo>
                  <a:lnTo>
                    <a:pt x="2749930" y="1263396"/>
                  </a:lnTo>
                  <a:lnTo>
                    <a:pt x="4519549" y="1263396"/>
                  </a:lnTo>
                  <a:lnTo>
                    <a:pt x="4567214" y="1268887"/>
                  </a:lnTo>
                  <a:lnTo>
                    <a:pt x="4610972" y="1284529"/>
                  </a:lnTo>
                  <a:lnTo>
                    <a:pt x="4649574" y="1309072"/>
                  </a:lnTo>
                  <a:lnTo>
                    <a:pt x="4681771" y="1341269"/>
                  </a:lnTo>
                  <a:lnTo>
                    <a:pt x="4706314" y="1379871"/>
                  </a:lnTo>
                  <a:lnTo>
                    <a:pt x="4721956" y="1423629"/>
                  </a:lnTo>
                  <a:lnTo>
                    <a:pt x="4727448" y="1471294"/>
                  </a:lnTo>
                  <a:lnTo>
                    <a:pt x="4727448" y="3827653"/>
                  </a:lnTo>
                  <a:lnTo>
                    <a:pt x="4721956" y="3875318"/>
                  </a:lnTo>
                  <a:lnTo>
                    <a:pt x="4706314" y="3919076"/>
                  </a:lnTo>
                  <a:lnTo>
                    <a:pt x="4681771" y="3957678"/>
                  </a:lnTo>
                  <a:lnTo>
                    <a:pt x="4649574" y="3989875"/>
                  </a:lnTo>
                  <a:lnTo>
                    <a:pt x="4610972" y="4014418"/>
                  </a:lnTo>
                  <a:lnTo>
                    <a:pt x="4567214" y="4030060"/>
                  </a:lnTo>
                  <a:lnTo>
                    <a:pt x="4519549" y="4035552"/>
                  </a:lnTo>
                  <a:lnTo>
                    <a:pt x="2749930" y="4035552"/>
                  </a:lnTo>
                  <a:lnTo>
                    <a:pt x="2702265" y="4030060"/>
                  </a:lnTo>
                  <a:lnTo>
                    <a:pt x="2658507" y="4014418"/>
                  </a:lnTo>
                  <a:lnTo>
                    <a:pt x="2619905" y="3989875"/>
                  </a:lnTo>
                  <a:lnTo>
                    <a:pt x="2587708" y="3957678"/>
                  </a:lnTo>
                  <a:lnTo>
                    <a:pt x="2563165" y="3919076"/>
                  </a:lnTo>
                  <a:lnTo>
                    <a:pt x="2547523" y="3875318"/>
                  </a:lnTo>
                  <a:lnTo>
                    <a:pt x="2542031" y="3827653"/>
                  </a:lnTo>
                  <a:lnTo>
                    <a:pt x="2542031" y="1471294"/>
                  </a:lnTo>
                  <a:close/>
                </a:path>
                <a:path w="7236459" h="4060190">
                  <a:moveTo>
                    <a:pt x="2554224" y="185927"/>
                  </a:moveTo>
                  <a:lnTo>
                    <a:pt x="2560699" y="137701"/>
                  </a:lnTo>
                  <a:lnTo>
                    <a:pt x="2578974" y="94375"/>
                  </a:lnTo>
                  <a:lnTo>
                    <a:pt x="2607325" y="57673"/>
                  </a:lnTo>
                  <a:lnTo>
                    <a:pt x="2644027" y="29322"/>
                  </a:lnTo>
                  <a:lnTo>
                    <a:pt x="2687353" y="11047"/>
                  </a:lnTo>
                  <a:lnTo>
                    <a:pt x="2735579" y="4572"/>
                  </a:lnTo>
                  <a:lnTo>
                    <a:pt x="4558283" y="4572"/>
                  </a:lnTo>
                  <a:lnTo>
                    <a:pt x="4606510" y="11047"/>
                  </a:lnTo>
                  <a:lnTo>
                    <a:pt x="4649836" y="29322"/>
                  </a:lnTo>
                  <a:lnTo>
                    <a:pt x="4686538" y="57673"/>
                  </a:lnTo>
                  <a:lnTo>
                    <a:pt x="4714889" y="94375"/>
                  </a:lnTo>
                  <a:lnTo>
                    <a:pt x="4733164" y="137701"/>
                  </a:lnTo>
                  <a:lnTo>
                    <a:pt x="4739640" y="185927"/>
                  </a:lnTo>
                  <a:lnTo>
                    <a:pt x="4739640" y="911351"/>
                  </a:lnTo>
                  <a:lnTo>
                    <a:pt x="4733164" y="959578"/>
                  </a:lnTo>
                  <a:lnTo>
                    <a:pt x="4714889" y="1002904"/>
                  </a:lnTo>
                  <a:lnTo>
                    <a:pt x="4686538" y="1039606"/>
                  </a:lnTo>
                  <a:lnTo>
                    <a:pt x="4649836" y="1067957"/>
                  </a:lnTo>
                  <a:lnTo>
                    <a:pt x="4606510" y="1086232"/>
                  </a:lnTo>
                  <a:lnTo>
                    <a:pt x="4558283" y="1092707"/>
                  </a:lnTo>
                  <a:lnTo>
                    <a:pt x="2735579" y="1092707"/>
                  </a:lnTo>
                  <a:lnTo>
                    <a:pt x="2687353" y="1086232"/>
                  </a:lnTo>
                  <a:lnTo>
                    <a:pt x="2644027" y="1067957"/>
                  </a:lnTo>
                  <a:lnTo>
                    <a:pt x="2607325" y="1039606"/>
                  </a:lnTo>
                  <a:lnTo>
                    <a:pt x="2578974" y="1002904"/>
                  </a:lnTo>
                  <a:lnTo>
                    <a:pt x="2560699" y="959578"/>
                  </a:lnTo>
                  <a:lnTo>
                    <a:pt x="2554224" y="911351"/>
                  </a:lnTo>
                  <a:lnTo>
                    <a:pt x="2554224" y="185927"/>
                  </a:lnTo>
                  <a:close/>
                </a:path>
                <a:path w="7236459" h="4060190">
                  <a:moveTo>
                    <a:pt x="5027676" y="1495678"/>
                  </a:moveTo>
                  <a:lnTo>
                    <a:pt x="5033167" y="1448013"/>
                  </a:lnTo>
                  <a:lnTo>
                    <a:pt x="5048809" y="1404255"/>
                  </a:lnTo>
                  <a:lnTo>
                    <a:pt x="5073352" y="1365653"/>
                  </a:lnTo>
                  <a:lnTo>
                    <a:pt x="5105549" y="1333456"/>
                  </a:lnTo>
                  <a:lnTo>
                    <a:pt x="5144151" y="1308913"/>
                  </a:lnTo>
                  <a:lnTo>
                    <a:pt x="5187909" y="1293271"/>
                  </a:lnTo>
                  <a:lnTo>
                    <a:pt x="5235575" y="1287779"/>
                  </a:lnTo>
                  <a:lnTo>
                    <a:pt x="7005193" y="1287779"/>
                  </a:lnTo>
                  <a:lnTo>
                    <a:pt x="7052858" y="1293271"/>
                  </a:lnTo>
                  <a:lnTo>
                    <a:pt x="7096616" y="1308913"/>
                  </a:lnTo>
                  <a:lnTo>
                    <a:pt x="7135218" y="1333456"/>
                  </a:lnTo>
                  <a:lnTo>
                    <a:pt x="7167415" y="1365653"/>
                  </a:lnTo>
                  <a:lnTo>
                    <a:pt x="7191958" y="1404255"/>
                  </a:lnTo>
                  <a:lnTo>
                    <a:pt x="7207600" y="1448013"/>
                  </a:lnTo>
                  <a:lnTo>
                    <a:pt x="7213092" y="1495678"/>
                  </a:lnTo>
                  <a:lnTo>
                    <a:pt x="7213092" y="3852037"/>
                  </a:lnTo>
                  <a:lnTo>
                    <a:pt x="7207600" y="3899710"/>
                  </a:lnTo>
                  <a:lnTo>
                    <a:pt x="7191958" y="3943471"/>
                  </a:lnTo>
                  <a:lnTo>
                    <a:pt x="7167415" y="3982073"/>
                  </a:lnTo>
                  <a:lnTo>
                    <a:pt x="7135218" y="4014267"/>
                  </a:lnTo>
                  <a:lnTo>
                    <a:pt x="7096616" y="4038807"/>
                  </a:lnTo>
                  <a:lnTo>
                    <a:pt x="7052858" y="4054445"/>
                  </a:lnTo>
                  <a:lnTo>
                    <a:pt x="7005193" y="4059936"/>
                  </a:lnTo>
                  <a:lnTo>
                    <a:pt x="5235575" y="4059936"/>
                  </a:lnTo>
                  <a:lnTo>
                    <a:pt x="5187909" y="4054445"/>
                  </a:lnTo>
                  <a:lnTo>
                    <a:pt x="5144151" y="4038807"/>
                  </a:lnTo>
                  <a:lnTo>
                    <a:pt x="5105549" y="4014267"/>
                  </a:lnTo>
                  <a:lnTo>
                    <a:pt x="5073352" y="3982073"/>
                  </a:lnTo>
                  <a:lnTo>
                    <a:pt x="5048809" y="3943471"/>
                  </a:lnTo>
                  <a:lnTo>
                    <a:pt x="5033167" y="3899710"/>
                  </a:lnTo>
                  <a:lnTo>
                    <a:pt x="5027676" y="3852037"/>
                  </a:lnTo>
                  <a:lnTo>
                    <a:pt x="5027676" y="1495678"/>
                  </a:lnTo>
                  <a:close/>
                </a:path>
                <a:path w="7236459" h="4060190">
                  <a:moveTo>
                    <a:pt x="5050535" y="181355"/>
                  </a:moveTo>
                  <a:lnTo>
                    <a:pt x="5057011" y="133129"/>
                  </a:lnTo>
                  <a:lnTo>
                    <a:pt x="5075286" y="89803"/>
                  </a:lnTo>
                  <a:lnTo>
                    <a:pt x="5103637" y="53101"/>
                  </a:lnTo>
                  <a:lnTo>
                    <a:pt x="5140339" y="24750"/>
                  </a:lnTo>
                  <a:lnTo>
                    <a:pt x="5183665" y="6475"/>
                  </a:lnTo>
                  <a:lnTo>
                    <a:pt x="5231892" y="0"/>
                  </a:lnTo>
                  <a:lnTo>
                    <a:pt x="7054596" y="0"/>
                  </a:lnTo>
                  <a:lnTo>
                    <a:pt x="7102822" y="6475"/>
                  </a:lnTo>
                  <a:lnTo>
                    <a:pt x="7146148" y="24750"/>
                  </a:lnTo>
                  <a:lnTo>
                    <a:pt x="7182850" y="53101"/>
                  </a:lnTo>
                  <a:lnTo>
                    <a:pt x="7211201" y="89803"/>
                  </a:lnTo>
                  <a:lnTo>
                    <a:pt x="7229476" y="133129"/>
                  </a:lnTo>
                  <a:lnTo>
                    <a:pt x="7235952" y="181355"/>
                  </a:lnTo>
                  <a:lnTo>
                    <a:pt x="7235952" y="906779"/>
                  </a:lnTo>
                  <a:lnTo>
                    <a:pt x="7229476" y="955006"/>
                  </a:lnTo>
                  <a:lnTo>
                    <a:pt x="7211201" y="998332"/>
                  </a:lnTo>
                  <a:lnTo>
                    <a:pt x="7182850" y="1035034"/>
                  </a:lnTo>
                  <a:lnTo>
                    <a:pt x="7146148" y="1063385"/>
                  </a:lnTo>
                  <a:lnTo>
                    <a:pt x="7102822" y="1081660"/>
                  </a:lnTo>
                  <a:lnTo>
                    <a:pt x="7054596" y="1088136"/>
                  </a:lnTo>
                  <a:lnTo>
                    <a:pt x="5231892" y="1088136"/>
                  </a:lnTo>
                  <a:lnTo>
                    <a:pt x="5183665" y="1081660"/>
                  </a:lnTo>
                  <a:lnTo>
                    <a:pt x="5140339" y="1063385"/>
                  </a:lnTo>
                  <a:lnTo>
                    <a:pt x="5103637" y="1035034"/>
                  </a:lnTo>
                  <a:lnTo>
                    <a:pt x="5075286" y="998332"/>
                  </a:lnTo>
                  <a:lnTo>
                    <a:pt x="5057011" y="955006"/>
                  </a:lnTo>
                  <a:lnTo>
                    <a:pt x="5050535" y="906779"/>
                  </a:lnTo>
                  <a:lnTo>
                    <a:pt x="5050535" y="181355"/>
                  </a:lnTo>
                  <a:close/>
                </a:path>
              </a:pathLst>
            </a:custGeom>
            <a:ln w="38100">
              <a:solidFill>
                <a:srgbClr val="FFFFFF"/>
              </a:solidFill>
            </a:ln>
          </p:spPr>
          <p:txBody>
            <a:bodyPr wrap="square" lIns="0" tIns="0" rIns="0" bIns="0" rtlCol="0"/>
            <a:lstStyle/>
            <a:p>
              <a:endParaRPr/>
            </a:p>
          </p:txBody>
        </p:sp>
        <p:sp>
          <p:nvSpPr>
            <p:cNvPr id="17" name="object 17"/>
            <p:cNvSpPr/>
            <p:nvPr/>
          </p:nvSpPr>
          <p:spPr>
            <a:xfrm>
              <a:off x="4069079" y="1709889"/>
              <a:ext cx="1268729" cy="988352"/>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4171188" y="1758695"/>
              <a:ext cx="1120139" cy="839724"/>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9078468" y="1674850"/>
              <a:ext cx="1306829" cy="1017295"/>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9180576" y="1723643"/>
              <a:ext cx="1158240" cy="868679"/>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6574535" y="1684019"/>
              <a:ext cx="1293114" cy="1008126"/>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6676644" y="1732787"/>
              <a:ext cx="1144524" cy="859536"/>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1505711" y="1697761"/>
              <a:ext cx="1264183" cy="1012672"/>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1607819" y="1746503"/>
              <a:ext cx="1115568" cy="864108"/>
            </a:xfrm>
            <a:prstGeom prst="rect">
              <a:avLst/>
            </a:prstGeom>
            <a:blipFill>
              <a:blip r:embed="rId12" cstate="print"/>
              <a:stretch>
                <a:fillRect/>
              </a:stretch>
            </a:blipFill>
          </p:spPr>
          <p:txBody>
            <a:bodyPr wrap="square" lIns="0" tIns="0" rIns="0" bIns="0" rtlCol="0"/>
            <a:lstStyle/>
            <a:p>
              <a:endParaRPr/>
            </a:p>
          </p:txBody>
        </p:sp>
      </p:grpSp>
      <p:sp>
        <p:nvSpPr>
          <p:cNvPr id="25" name="object 25"/>
          <p:cNvSpPr txBox="1"/>
          <p:nvPr/>
        </p:nvSpPr>
        <p:spPr>
          <a:xfrm>
            <a:off x="4606797" y="6012586"/>
            <a:ext cx="2974340" cy="391160"/>
          </a:xfrm>
          <a:prstGeom prst="rect">
            <a:avLst/>
          </a:prstGeom>
        </p:spPr>
        <p:txBody>
          <a:bodyPr vert="horz" wrap="square" lIns="0" tIns="12700" rIns="0" bIns="0" rtlCol="0">
            <a:spAutoFit/>
          </a:bodyPr>
          <a:lstStyle/>
          <a:p>
            <a:pPr marL="12700">
              <a:lnSpc>
                <a:spcPct val="100000"/>
              </a:lnSpc>
              <a:spcBef>
                <a:spcPts val="100"/>
              </a:spcBef>
            </a:pPr>
            <a:r>
              <a:rPr sz="2400" b="1" spc="-660" dirty="0">
                <a:solidFill>
                  <a:srgbClr val="FFFFFF"/>
                </a:solidFill>
                <a:latin typeface="Verdana"/>
                <a:cs typeface="Verdana"/>
              </a:rPr>
              <a:t>MÉDIAS </a:t>
            </a:r>
            <a:r>
              <a:rPr sz="2400" b="1" spc="-620" dirty="0">
                <a:solidFill>
                  <a:srgbClr val="FFFFFF"/>
                </a:solidFill>
                <a:latin typeface="Verdana"/>
                <a:cs typeface="Verdana"/>
              </a:rPr>
              <a:t>SOCIAUX </a:t>
            </a:r>
            <a:r>
              <a:rPr sz="2400" b="1" spc="-585" dirty="0">
                <a:solidFill>
                  <a:srgbClr val="FFFFFF"/>
                </a:solidFill>
                <a:latin typeface="Verdana"/>
                <a:cs typeface="Verdana"/>
              </a:rPr>
              <a:t>CANAUX</a:t>
            </a:r>
            <a:endParaRPr sz="2400">
              <a:latin typeface="Verdana"/>
              <a:cs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8520" y="308228"/>
            <a:ext cx="5128895" cy="1300480"/>
          </a:xfrm>
          <a:prstGeom prst="rect">
            <a:avLst/>
          </a:prstGeom>
        </p:spPr>
        <p:txBody>
          <a:bodyPr vert="horz" wrap="square" lIns="0" tIns="88900" rIns="0" bIns="0" rtlCol="0">
            <a:spAutoFit/>
          </a:bodyPr>
          <a:lstStyle/>
          <a:p>
            <a:pPr marL="12700" marR="5080">
              <a:lnSpc>
                <a:spcPts val="4750"/>
              </a:lnSpc>
              <a:spcBef>
                <a:spcPts val="700"/>
              </a:spcBef>
            </a:pPr>
            <a:r>
              <a:rPr sz="4400" spc="-5" dirty="0">
                <a:latin typeface="Carlito"/>
                <a:cs typeface="Carlito"/>
              </a:rPr>
              <a:t>Édition </a:t>
            </a:r>
            <a:r>
              <a:rPr sz="4400" dirty="0">
                <a:latin typeface="Carlito"/>
                <a:cs typeface="Carlito"/>
              </a:rPr>
              <a:t>et</a:t>
            </a:r>
            <a:r>
              <a:rPr sz="4400" spc="-55" dirty="0">
                <a:latin typeface="Carlito"/>
                <a:cs typeface="Carlito"/>
              </a:rPr>
              <a:t> </a:t>
            </a:r>
            <a:r>
              <a:rPr sz="4400" dirty="0">
                <a:latin typeface="Carlito"/>
                <a:cs typeface="Carlito"/>
              </a:rPr>
              <a:t>Présenter votre histoire</a:t>
            </a:r>
            <a:r>
              <a:rPr sz="4400" spc="-30" dirty="0">
                <a:latin typeface="Carlito"/>
                <a:cs typeface="Carlito"/>
              </a:rPr>
              <a:t> </a:t>
            </a:r>
            <a:r>
              <a:rPr sz="4400" spc="-5" dirty="0">
                <a:latin typeface="Carlito"/>
                <a:cs typeface="Carlito"/>
              </a:rPr>
              <a:t>En ligne</a:t>
            </a:r>
            <a:endParaRPr sz="4400">
              <a:latin typeface="Carlito"/>
              <a:cs typeface="Carlito"/>
            </a:endParaRPr>
          </a:p>
        </p:txBody>
      </p:sp>
      <p:sp>
        <p:nvSpPr>
          <p:cNvPr id="3" name="object 3"/>
          <p:cNvSpPr txBox="1"/>
          <p:nvPr/>
        </p:nvSpPr>
        <p:spPr>
          <a:xfrm>
            <a:off x="2201926" y="2559761"/>
            <a:ext cx="5619115" cy="1305560"/>
          </a:xfrm>
          <a:prstGeom prst="rect">
            <a:avLst/>
          </a:prstGeom>
        </p:spPr>
        <p:txBody>
          <a:bodyPr vert="horz" wrap="square" lIns="0" tIns="85725" rIns="0" bIns="0" rtlCol="0">
            <a:spAutoFit/>
          </a:bodyPr>
          <a:lstStyle/>
          <a:p>
            <a:pPr marL="12700" marR="5080">
              <a:lnSpc>
                <a:spcPts val="4790"/>
              </a:lnSpc>
              <a:spcBef>
                <a:spcPts val="675"/>
              </a:spcBef>
            </a:pPr>
            <a:r>
              <a:rPr sz="4400" dirty="0">
                <a:solidFill>
                  <a:srgbClr val="EC7C30"/>
                </a:solidFill>
                <a:latin typeface="Arial Black"/>
                <a:cs typeface="Arial Black"/>
              </a:rPr>
              <a:t>Comment partager</a:t>
            </a:r>
            <a:r>
              <a:rPr sz="4400" spc="-85" dirty="0">
                <a:solidFill>
                  <a:srgbClr val="EC7C30"/>
                </a:solidFill>
                <a:latin typeface="Arial Black"/>
                <a:cs typeface="Arial Black"/>
              </a:rPr>
              <a:t> </a:t>
            </a:r>
            <a:r>
              <a:rPr sz="4400" dirty="0">
                <a:solidFill>
                  <a:srgbClr val="EC7C30"/>
                </a:solidFill>
                <a:latin typeface="Arial Black"/>
                <a:cs typeface="Arial Black"/>
              </a:rPr>
              <a:t>vos histoires</a:t>
            </a:r>
            <a:r>
              <a:rPr sz="4400" spc="-25" dirty="0">
                <a:solidFill>
                  <a:srgbClr val="EC7C30"/>
                </a:solidFill>
                <a:latin typeface="Arial Black"/>
                <a:cs typeface="Arial Black"/>
              </a:rPr>
              <a:t> </a:t>
            </a:r>
            <a:r>
              <a:rPr sz="4400" dirty="0">
                <a:solidFill>
                  <a:srgbClr val="EC7C30"/>
                </a:solidFill>
                <a:latin typeface="Arial Black"/>
                <a:cs typeface="Arial Black"/>
              </a:rPr>
              <a:t>sans encombre</a:t>
            </a:r>
            <a:endParaRPr sz="4400">
              <a:latin typeface="Arial Black"/>
              <a:cs typeface="Arial Blac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5" name="object 5"/>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7" name="object 7"/>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156817" y="703833"/>
            <a:ext cx="6885940" cy="696595"/>
          </a:xfrm>
          <a:prstGeom prst="rect">
            <a:avLst/>
          </a:prstGeom>
        </p:spPr>
        <p:txBody>
          <a:bodyPr vert="horz" wrap="square" lIns="0" tIns="13335" rIns="0" bIns="0" rtlCol="0">
            <a:spAutoFit/>
          </a:bodyPr>
          <a:lstStyle/>
          <a:p>
            <a:pPr marL="12700">
              <a:lnSpc>
                <a:spcPct val="100000"/>
              </a:lnSpc>
              <a:spcBef>
                <a:spcPts val="105"/>
              </a:spcBef>
            </a:pPr>
            <a:r>
              <a:rPr spc="-750" dirty="0">
                <a:solidFill>
                  <a:srgbClr val="000000"/>
                </a:solidFill>
              </a:rPr>
              <a:t>Comment </a:t>
            </a:r>
            <a:r>
              <a:rPr spc="-590" dirty="0">
                <a:solidFill>
                  <a:srgbClr val="000000"/>
                </a:solidFill>
              </a:rPr>
              <a:t>partager </a:t>
            </a:r>
            <a:r>
              <a:rPr spc="-740" dirty="0">
                <a:solidFill>
                  <a:srgbClr val="000000"/>
                </a:solidFill>
              </a:rPr>
              <a:t>vos </a:t>
            </a:r>
            <a:r>
              <a:rPr spc="-415" dirty="0">
                <a:solidFill>
                  <a:srgbClr val="000000"/>
                </a:solidFill>
              </a:rPr>
              <a:t>histoires </a:t>
            </a:r>
            <a:r>
              <a:rPr spc="-445" dirty="0">
                <a:solidFill>
                  <a:srgbClr val="000000"/>
                </a:solidFill>
              </a:rPr>
              <a:t>_</a:t>
            </a:r>
            <a:r>
              <a:rPr spc="-185" dirty="0">
                <a:solidFill>
                  <a:srgbClr val="000000"/>
                </a:solidFill>
              </a:rPr>
              <a:t> </a:t>
            </a:r>
            <a:r>
              <a:rPr spc="-490" dirty="0">
                <a:solidFill>
                  <a:srgbClr val="000000"/>
                </a:solidFill>
              </a:rPr>
              <a:t>sans encombre</a:t>
            </a:r>
          </a:p>
        </p:txBody>
      </p:sp>
      <p:sp>
        <p:nvSpPr>
          <p:cNvPr id="9" name="object 9"/>
          <p:cNvSpPr txBox="1"/>
          <p:nvPr/>
        </p:nvSpPr>
        <p:spPr>
          <a:xfrm>
            <a:off x="1156817" y="2455621"/>
            <a:ext cx="9658350" cy="2220595"/>
          </a:xfrm>
          <a:prstGeom prst="rect">
            <a:avLst/>
          </a:prstGeom>
        </p:spPr>
        <p:txBody>
          <a:bodyPr vert="horz" wrap="square" lIns="0" tIns="12700" rIns="0" bIns="0" rtlCol="0">
            <a:spAutoFit/>
          </a:bodyPr>
          <a:lstStyle/>
          <a:p>
            <a:pPr marL="12700">
              <a:lnSpc>
                <a:spcPct val="100000"/>
              </a:lnSpc>
              <a:spcBef>
                <a:spcPts val="100"/>
              </a:spcBef>
              <a:tabLst>
                <a:tab pos="756285" algn="l"/>
              </a:tabLst>
            </a:pPr>
            <a:r>
              <a:rPr sz="3600" spc="-484" dirty="0">
                <a:latin typeface="Verdana"/>
                <a:cs typeface="Verdana"/>
              </a:rPr>
              <a:t>1. </a:t>
            </a:r>
            <a:r>
              <a:rPr sz="3600" spc="-490" dirty="0">
                <a:latin typeface="Verdana"/>
                <a:cs typeface="Verdana"/>
              </a:rPr>
              <a:t>N'utilisez pas </a:t>
            </a:r>
            <a:r>
              <a:rPr sz="3600" spc="-465" dirty="0">
                <a:latin typeface="Verdana"/>
                <a:cs typeface="Verdana"/>
              </a:rPr>
              <a:t>de </a:t>
            </a:r>
            <a:r>
              <a:rPr sz="3600" spc="-480" dirty="0">
                <a:latin typeface="Verdana"/>
                <a:cs typeface="Verdana"/>
              </a:rPr>
              <a:t>manière inappropriée</a:t>
            </a:r>
            <a:r>
              <a:rPr sz="3600" spc="-310" dirty="0">
                <a:latin typeface="Verdana"/>
                <a:cs typeface="Verdana"/>
              </a:rPr>
              <a:t> </a:t>
            </a:r>
            <a:r>
              <a:rPr sz="3600" spc="-425" dirty="0">
                <a:latin typeface="Verdana"/>
                <a:cs typeface="Verdana"/>
              </a:rPr>
              <a:t>contenu</a:t>
            </a:r>
            <a:endParaRPr sz="3600">
              <a:latin typeface="Verdana"/>
              <a:cs typeface="Verdana"/>
            </a:endParaRPr>
          </a:p>
          <a:p>
            <a:pPr>
              <a:lnSpc>
                <a:spcPct val="100000"/>
              </a:lnSpc>
              <a:spcBef>
                <a:spcPts val="10"/>
              </a:spcBef>
            </a:pPr>
            <a:endParaRPr sz="3550">
              <a:latin typeface="Verdana"/>
              <a:cs typeface="Verdana"/>
            </a:endParaRPr>
          </a:p>
          <a:p>
            <a:pPr marL="756285" marR="5080" indent="-744220">
              <a:lnSpc>
                <a:spcPct val="100000"/>
              </a:lnSpc>
              <a:tabLst>
                <a:tab pos="756285" algn="l"/>
              </a:tabLst>
            </a:pPr>
            <a:r>
              <a:rPr sz="3600" spc="-484" dirty="0">
                <a:latin typeface="Verdana"/>
                <a:cs typeface="Verdana"/>
              </a:rPr>
              <a:t>1. </a:t>
            </a:r>
            <a:r>
              <a:rPr sz="3600" spc="-505" dirty="0">
                <a:solidFill>
                  <a:srgbClr val="232323"/>
                </a:solidFill>
                <a:latin typeface="Verdana"/>
                <a:cs typeface="Verdana"/>
              </a:rPr>
              <a:t>Vérifiez </a:t>
            </a:r>
            <a:r>
              <a:rPr sz="3600" spc="-220" dirty="0">
                <a:solidFill>
                  <a:srgbClr val="232323"/>
                </a:solidFill>
                <a:latin typeface="Verdana"/>
                <a:cs typeface="Verdana"/>
              </a:rPr>
              <a:t>si </a:t>
            </a:r>
            <a:r>
              <a:rPr sz="3600" spc="-640" dirty="0">
                <a:solidFill>
                  <a:srgbClr val="232323"/>
                </a:solidFill>
                <a:latin typeface="Verdana"/>
                <a:cs typeface="Verdana"/>
              </a:rPr>
              <a:t>vous </a:t>
            </a:r>
            <a:r>
              <a:rPr sz="3600" spc="-595" dirty="0">
                <a:solidFill>
                  <a:srgbClr val="232323"/>
                </a:solidFill>
                <a:latin typeface="Verdana"/>
                <a:cs typeface="Verdana"/>
              </a:rPr>
              <a:t>avez </a:t>
            </a:r>
            <a:r>
              <a:rPr sz="3600" spc="-465" dirty="0">
                <a:solidFill>
                  <a:srgbClr val="232323"/>
                </a:solidFill>
                <a:latin typeface="Verdana"/>
                <a:cs typeface="Verdana"/>
              </a:rPr>
              <a:t>la permission de choisir </a:t>
            </a:r>
            <a:r>
              <a:rPr sz="3600" spc="-530" dirty="0">
                <a:solidFill>
                  <a:srgbClr val="232323"/>
                </a:solidFill>
                <a:latin typeface="Verdana"/>
                <a:cs typeface="Verdana"/>
              </a:rPr>
              <a:t>de </a:t>
            </a:r>
            <a:r>
              <a:rPr sz="3600" spc="-459" dirty="0">
                <a:solidFill>
                  <a:srgbClr val="232323"/>
                </a:solidFill>
                <a:latin typeface="Verdana"/>
                <a:cs typeface="Verdana"/>
              </a:rPr>
              <a:t>la musique </a:t>
            </a:r>
            <a:r>
              <a:rPr sz="3600" spc="-600" dirty="0">
                <a:solidFill>
                  <a:srgbClr val="232323"/>
                </a:solidFill>
                <a:latin typeface="Verdana"/>
                <a:cs typeface="Verdana"/>
              </a:rPr>
              <a:t>ou</a:t>
            </a:r>
            <a:r>
              <a:rPr sz="3600" spc="-434" dirty="0">
                <a:solidFill>
                  <a:srgbClr val="232323"/>
                </a:solidFill>
                <a:latin typeface="Verdana"/>
                <a:cs typeface="Verdana"/>
              </a:rPr>
              <a:t> </a:t>
            </a:r>
            <a:r>
              <a:rPr sz="3600" spc="-509" dirty="0">
                <a:solidFill>
                  <a:srgbClr val="232323"/>
                </a:solidFill>
                <a:latin typeface="Verdana"/>
                <a:cs typeface="Verdana"/>
              </a:rPr>
              <a:t>images</a:t>
            </a:r>
            <a:endParaRPr sz="3600">
              <a:latin typeface="Verdana"/>
              <a:cs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5" name="object 5"/>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7" name="object 7"/>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161558" y="587437"/>
            <a:ext cx="6885940" cy="696595"/>
          </a:xfrm>
          <a:prstGeom prst="rect">
            <a:avLst/>
          </a:prstGeom>
        </p:spPr>
        <p:txBody>
          <a:bodyPr vert="horz" wrap="square" lIns="0" tIns="13335" rIns="0" bIns="0" rtlCol="0">
            <a:spAutoFit/>
          </a:bodyPr>
          <a:lstStyle/>
          <a:p>
            <a:pPr marL="12700">
              <a:lnSpc>
                <a:spcPct val="100000"/>
              </a:lnSpc>
              <a:spcBef>
                <a:spcPts val="105"/>
              </a:spcBef>
            </a:pPr>
            <a:r>
              <a:rPr spc="-750" dirty="0">
                <a:solidFill>
                  <a:srgbClr val="000000"/>
                </a:solidFill>
              </a:rPr>
              <a:t>Comment </a:t>
            </a:r>
            <a:r>
              <a:rPr spc="-590" dirty="0">
                <a:solidFill>
                  <a:srgbClr val="000000"/>
                </a:solidFill>
              </a:rPr>
              <a:t>partager </a:t>
            </a:r>
            <a:r>
              <a:rPr spc="-740" dirty="0">
                <a:solidFill>
                  <a:srgbClr val="000000"/>
                </a:solidFill>
              </a:rPr>
              <a:t>vos </a:t>
            </a:r>
            <a:r>
              <a:rPr spc="-415" dirty="0">
                <a:solidFill>
                  <a:srgbClr val="000000"/>
                </a:solidFill>
              </a:rPr>
              <a:t>histoires </a:t>
            </a:r>
            <a:r>
              <a:rPr spc="-445" dirty="0">
                <a:solidFill>
                  <a:srgbClr val="000000"/>
                </a:solidFill>
              </a:rPr>
              <a:t>_</a:t>
            </a:r>
            <a:r>
              <a:rPr spc="-185" dirty="0">
                <a:solidFill>
                  <a:srgbClr val="000000"/>
                </a:solidFill>
              </a:rPr>
              <a:t> </a:t>
            </a:r>
            <a:r>
              <a:rPr spc="-490" dirty="0">
                <a:solidFill>
                  <a:srgbClr val="000000"/>
                </a:solidFill>
              </a:rPr>
              <a:t>sans encombre</a:t>
            </a:r>
          </a:p>
        </p:txBody>
      </p:sp>
      <p:sp>
        <p:nvSpPr>
          <p:cNvPr id="9" name="object 9"/>
          <p:cNvSpPr txBox="1"/>
          <p:nvPr/>
        </p:nvSpPr>
        <p:spPr>
          <a:xfrm>
            <a:off x="1207081" y="1988688"/>
            <a:ext cx="10692130" cy="3686175"/>
          </a:xfrm>
          <a:prstGeom prst="rect">
            <a:avLst/>
          </a:prstGeom>
        </p:spPr>
        <p:txBody>
          <a:bodyPr vert="horz" wrap="square" lIns="0" tIns="12700" rIns="0" bIns="0" rtlCol="0">
            <a:spAutoFit/>
          </a:bodyPr>
          <a:lstStyle/>
          <a:p>
            <a:pPr marL="12700">
              <a:lnSpc>
                <a:spcPct val="100000"/>
              </a:lnSpc>
              <a:spcBef>
                <a:spcPts val="100"/>
              </a:spcBef>
            </a:pPr>
            <a:r>
              <a:rPr sz="3600" spc="-484" dirty="0">
                <a:latin typeface="Verdana"/>
                <a:cs typeface="Verdana"/>
              </a:rPr>
              <a:t>1. </a:t>
            </a:r>
            <a:r>
              <a:rPr sz="3600" spc="-550" dirty="0">
                <a:latin typeface="Verdana"/>
                <a:cs typeface="Verdana"/>
              </a:rPr>
              <a:t>Quels </a:t>
            </a:r>
            <a:r>
              <a:rPr sz="3600" spc="-520" dirty="0">
                <a:latin typeface="Verdana"/>
                <a:cs typeface="Verdana"/>
              </a:rPr>
              <a:t>sont </a:t>
            </a:r>
            <a:r>
              <a:rPr sz="3600" spc="-480" dirty="0">
                <a:latin typeface="Verdana"/>
                <a:cs typeface="Verdana"/>
              </a:rPr>
              <a:t>les </a:t>
            </a:r>
            <a:r>
              <a:rPr sz="3600" spc="-525" dirty="0">
                <a:latin typeface="Verdana"/>
                <a:cs typeface="Verdana"/>
              </a:rPr>
              <a:t>exemples </a:t>
            </a:r>
            <a:r>
              <a:rPr sz="3600" spc="-395" dirty="0">
                <a:latin typeface="Verdana"/>
                <a:cs typeface="Verdana"/>
              </a:rPr>
              <a:t>de</a:t>
            </a:r>
            <a:r>
              <a:rPr sz="3600" spc="-120" dirty="0">
                <a:latin typeface="Verdana"/>
                <a:cs typeface="Verdana"/>
              </a:rPr>
              <a:t> </a:t>
            </a:r>
            <a:r>
              <a:rPr sz="3600" spc="-409" dirty="0">
                <a:latin typeface="Verdana"/>
                <a:cs typeface="Verdana"/>
              </a:rPr>
              <a:t>contenu?</a:t>
            </a:r>
            <a:endParaRPr sz="3600" dirty="0">
              <a:latin typeface="Verdana"/>
              <a:cs typeface="Verdana"/>
            </a:endParaRPr>
          </a:p>
          <a:p>
            <a:pPr>
              <a:lnSpc>
                <a:spcPct val="100000"/>
              </a:lnSpc>
              <a:spcBef>
                <a:spcPts val="45"/>
              </a:spcBef>
            </a:pPr>
            <a:endParaRPr sz="3500" dirty="0">
              <a:latin typeface="Verdana"/>
              <a:cs typeface="Verdana"/>
            </a:endParaRPr>
          </a:p>
          <a:p>
            <a:pPr marL="469265" marR="1466850" indent="-457200">
              <a:lnSpc>
                <a:spcPct val="101200"/>
              </a:lnSpc>
              <a:buClr>
                <a:srgbClr val="000000"/>
              </a:buClr>
              <a:buFont typeface="Arial"/>
              <a:buChar char="•"/>
              <a:tabLst>
                <a:tab pos="469265" algn="l"/>
                <a:tab pos="469900" algn="l"/>
              </a:tabLst>
            </a:pPr>
            <a:r>
              <a:rPr sz="2800" spc="-370" dirty="0">
                <a:solidFill>
                  <a:srgbClr val="1F2023"/>
                </a:solidFill>
                <a:latin typeface="Verdana"/>
                <a:cs typeface="Verdana"/>
              </a:rPr>
              <a:t>Contenu </a:t>
            </a:r>
            <a:r>
              <a:rPr sz="2800" spc="-420" dirty="0">
                <a:solidFill>
                  <a:srgbClr val="1F2023"/>
                </a:solidFill>
                <a:latin typeface="Verdana"/>
                <a:cs typeface="Verdana"/>
              </a:rPr>
              <a:t>incitant à la </a:t>
            </a:r>
            <a:r>
              <a:rPr sz="2800" spc="-365" dirty="0">
                <a:solidFill>
                  <a:srgbClr val="1F2023"/>
                </a:solidFill>
                <a:latin typeface="Verdana"/>
                <a:cs typeface="Verdana"/>
              </a:rPr>
              <a:t>haine </a:t>
            </a:r>
            <a:r>
              <a:rPr sz="2800" spc="-390" dirty="0">
                <a:solidFill>
                  <a:srgbClr val="1F2023"/>
                </a:solidFill>
                <a:latin typeface="Verdana"/>
                <a:cs typeface="Verdana"/>
              </a:rPr>
              <a:t>fondée </a:t>
            </a:r>
            <a:r>
              <a:rPr sz="2800" spc="-470" dirty="0">
                <a:solidFill>
                  <a:srgbClr val="1F2023"/>
                </a:solidFill>
                <a:latin typeface="Verdana"/>
                <a:cs typeface="Verdana"/>
              </a:rPr>
              <a:t>sur </a:t>
            </a:r>
            <a:r>
              <a:rPr sz="2800" spc="-365" dirty="0">
                <a:solidFill>
                  <a:srgbClr val="1F2023"/>
                </a:solidFill>
                <a:latin typeface="Verdana"/>
                <a:cs typeface="Verdana"/>
              </a:rPr>
              <a:t>la race, </a:t>
            </a:r>
            <a:r>
              <a:rPr sz="2800" spc="-345" dirty="0">
                <a:solidFill>
                  <a:srgbClr val="1F2023"/>
                </a:solidFill>
                <a:latin typeface="Verdana"/>
                <a:cs typeface="Verdana"/>
              </a:rPr>
              <a:t>la religion, le </a:t>
            </a:r>
            <a:r>
              <a:rPr sz="2800" spc="-305" dirty="0">
                <a:solidFill>
                  <a:srgbClr val="1F2023"/>
                </a:solidFill>
                <a:latin typeface="Verdana"/>
                <a:cs typeface="Verdana"/>
              </a:rPr>
              <a:t>handicap, les </a:t>
            </a:r>
            <a:r>
              <a:rPr sz="2800" spc="-380" dirty="0">
                <a:solidFill>
                  <a:srgbClr val="1F2023"/>
                </a:solidFill>
                <a:latin typeface="Verdana"/>
                <a:cs typeface="Verdana"/>
              </a:rPr>
              <a:t>préférences </a:t>
            </a:r>
            <a:r>
              <a:rPr sz="2800" spc="-355" dirty="0">
                <a:solidFill>
                  <a:srgbClr val="1F2023"/>
                </a:solidFill>
                <a:latin typeface="Verdana"/>
                <a:cs typeface="Verdana"/>
              </a:rPr>
              <a:t>sexuelles ,</a:t>
            </a:r>
            <a:r>
              <a:rPr sz="2800" spc="-335" dirty="0">
                <a:solidFill>
                  <a:srgbClr val="1F2023"/>
                </a:solidFill>
                <a:latin typeface="Verdana"/>
                <a:cs typeface="Verdana"/>
              </a:rPr>
              <a:t> </a:t>
            </a:r>
            <a:r>
              <a:rPr sz="2800" spc="-290" dirty="0">
                <a:solidFill>
                  <a:srgbClr val="1F2023"/>
                </a:solidFill>
                <a:latin typeface="Verdana"/>
                <a:cs typeface="Verdana"/>
              </a:rPr>
              <a:t>etc.</a:t>
            </a:r>
            <a:endParaRPr sz="2800" dirty="0">
              <a:latin typeface="Verdana"/>
              <a:cs typeface="Verdana"/>
            </a:endParaRPr>
          </a:p>
          <a:p>
            <a:pPr marL="469265" indent="-457200">
              <a:lnSpc>
                <a:spcPct val="100000"/>
              </a:lnSpc>
              <a:buClr>
                <a:srgbClr val="000000"/>
              </a:buClr>
              <a:buFont typeface="Arial"/>
              <a:buChar char="•"/>
              <a:tabLst>
                <a:tab pos="469265" algn="l"/>
                <a:tab pos="469900" algn="l"/>
              </a:tabLst>
            </a:pPr>
            <a:r>
              <a:rPr sz="2800" spc="-370" dirty="0">
                <a:solidFill>
                  <a:srgbClr val="1F2023"/>
                </a:solidFill>
                <a:latin typeface="Verdana"/>
                <a:cs typeface="Verdana"/>
              </a:rPr>
              <a:t>Contenu </a:t>
            </a:r>
            <a:r>
              <a:rPr sz="2800" spc="-420" dirty="0">
                <a:solidFill>
                  <a:srgbClr val="1F2023"/>
                </a:solidFill>
                <a:latin typeface="Verdana"/>
                <a:cs typeface="Verdana"/>
              </a:rPr>
              <a:t>incitant à la </a:t>
            </a:r>
            <a:r>
              <a:rPr sz="2800" spc="-330" dirty="0">
                <a:solidFill>
                  <a:srgbClr val="1F2023"/>
                </a:solidFill>
                <a:latin typeface="Verdana"/>
                <a:cs typeface="Verdana"/>
              </a:rPr>
              <a:t>violence</a:t>
            </a:r>
            <a:r>
              <a:rPr sz="2800" spc="-170" dirty="0">
                <a:solidFill>
                  <a:srgbClr val="1F2023"/>
                </a:solidFill>
                <a:latin typeface="Verdana"/>
                <a:cs typeface="Verdana"/>
              </a:rPr>
              <a:t> </a:t>
            </a:r>
            <a:r>
              <a:rPr sz="2800" spc="-405" dirty="0">
                <a:solidFill>
                  <a:srgbClr val="1F2023"/>
                </a:solidFill>
                <a:latin typeface="Verdana"/>
                <a:cs typeface="Verdana"/>
              </a:rPr>
              <a:t>extrémisme</a:t>
            </a:r>
            <a:endParaRPr sz="2800" dirty="0">
              <a:latin typeface="Verdana"/>
              <a:cs typeface="Verdana"/>
            </a:endParaRPr>
          </a:p>
          <a:p>
            <a:pPr marL="469265" indent="-457200">
              <a:lnSpc>
                <a:spcPct val="100000"/>
              </a:lnSpc>
              <a:buClr>
                <a:srgbClr val="000000"/>
              </a:buClr>
              <a:buFont typeface="Arial"/>
              <a:buChar char="•"/>
              <a:tabLst>
                <a:tab pos="469265" algn="l"/>
                <a:tab pos="469900" algn="l"/>
              </a:tabLst>
            </a:pPr>
            <a:r>
              <a:rPr sz="2800" spc="-395" dirty="0">
                <a:solidFill>
                  <a:srgbClr val="1F2023"/>
                </a:solidFill>
                <a:latin typeface="Verdana"/>
                <a:cs typeface="Verdana"/>
              </a:rPr>
              <a:t>Sexuellement </a:t>
            </a:r>
            <a:r>
              <a:rPr sz="2800" spc="-270" dirty="0">
                <a:solidFill>
                  <a:srgbClr val="1F2023"/>
                </a:solidFill>
                <a:latin typeface="Verdana"/>
                <a:cs typeface="Verdana"/>
              </a:rPr>
              <a:t>explicite</a:t>
            </a:r>
            <a:r>
              <a:rPr sz="2800" spc="-275" dirty="0">
                <a:solidFill>
                  <a:srgbClr val="1F2023"/>
                </a:solidFill>
                <a:latin typeface="Verdana"/>
                <a:cs typeface="Verdana"/>
              </a:rPr>
              <a:t> </a:t>
            </a:r>
            <a:r>
              <a:rPr sz="2800" spc="-335" dirty="0">
                <a:solidFill>
                  <a:srgbClr val="1F2023"/>
                </a:solidFill>
                <a:latin typeface="Verdana"/>
                <a:cs typeface="Verdana"/>
              </a:rPr>
              <a:t>contenu</a:t>
            </a:r>
            <a:endParaRPr sz="2800" dirty="0">
              <a:latin typeface="Verdana"/>
              <a:cs typeface="Verdana"/>
            </a:endParaRPr>
          </a:p>
          <a:p>
            <a:pPr marL="469265" indent="-457200">
              <a:lnSpc>
                <a:spcPts val="3345"/>
              </a:lnSpc>
              <a:buClr>
                <a:srgbClr val="000000"/>
              </a:buClr>
              <a:buFont typeface="Arial"/>
              <a:buChar char="•"/>
              <a:tabLst>
                <a:tab pos="469265" algn="l"/>
                <a:tab pos="469900" algn="l"/>
              </a:tabLst>
            </a:pPr>
            <a:r>
              <a:rPr sz="2800" spc="-365" dirty="0">
                <a:solidFill>
                  <a:srgbClr val="1F2023"/>
                </a:solidFill>
                <a:latin typeface="Verdana"/>
                <a:cs typeface="Verdana"/>
              </a:rPr>
              <a:t>Réel </a:t>
            </a:r>
            <a:r>
              <a:rPr sz="2800" spc="-415" dirty="0">
                <a:solidFill>
                  <a:srgbClr val="1F2023"/>
                </a:solidFill>
                <a:latin typeface="Verdana"/>
                <a:cs typeface="Verdana"/>
              </a:rPr>
              <a:t>ou </a:t>
            </a:r>
            <a:r>
              <a:rPr sz="2800" spc="-350" dirty="0">
                <a:solidFill>
                  <a:srgbClr val="1F2023"/>
                </a:solidFill>
                <a:latin typeface="Verdana"/>
                <a:cs typeface="Verdana"/>
              </a:rPr>
              <a:t>simulé</a:t>
            </a:r>
            <a:r>
              <a:rPr sz="2800" spc="-204" dirty="0">
                <a:solidFill>
                  <a:srgbClr val="1F2023"/>
                </a:solidFill>
                <a:latin typeface="Verdana"/>
                <a:cs typeface="Verdana"/>
              </a:rPr>
              <a:t> </a:t>
            </a:r>
            <a:r>
              <a:rPr sz="2800" spc="-345" dirty="0">
                <a:solidFill>
                  <a:srgbClr val="1F2023"/>
                </a:solidFill>
                <a:latin typeface="Verdana"/>
                <a:cs typeface="Verdana"/>
              </a:rPr>
              <a:t>la violence</a:t>
            </a:r>
            <a:endParaRPr sz="2800" dirty="0">
              <a:latin typeface="Verdana"/>
              <a:cs typeface="Verdana"/>
            </a:endParaRPr>
          </a:p>
          <a:p>
            <a:pPr marL="469265" indent="-457200">
              <a:lnSpc>
                <a:spcPts val="3345"/>
              </a:lnSpc>
              <a:buClr>
                <a:srgbClr val="000000"/>
              </a:buClr>
              <a:buFont typeface="Arial"/>
              <a:buChar char="•"/>
              <a:tabLst>
                <a:tab pos="469265" algn="l"/>
                <a:tab pos="469900" algn="l"/>
              </a:tabLst>
            </a:pPr>
            <a:r>
              <a:rPr sz="2800" spc="-370" dirty="0">
                <a:solidFill>
                  <a:srgbClr val="1F2023"/>
                </a:solidFill>
                <a:latin typeface="Verdana"/>
                <a:cs typeface="Verdana"/>
              </a:rPr>
              <a:t>Contenu </a:t>
            </a:r>
            <a:r>
              <a:rPr sz="2800" spc="-375" dirty="0">
                <a:solidFill>
                  <a:srgbClr val="1F2023"/>
                </a:solidFill>
                <a:latin typeface="Verdana"/>
                <a:cs typeface="Verdana"/>
              </a:rPr>
              <a:t>prônant </a:t>
            </a:r>
            <a:r>
              <a:rPr sz="2800" spc="-425" dirty="0">
                <a:solidFill>
                  <a:srgbClr val="1F2023"/>
                </a:solidFill>
                <a:latin typeface="Verdana"/>
                <a:cs typeface="Verdana"/>
              </a:rPr>
              <a:t>un comportement </a:t>
            </a:r>
            <a:r>
              <a:rPr sz="2800" spc="-365" dirty="0">
                <a:solidFill>
                  <a:srgbClr val="1F2023"/>
                </a:solidFill>
                <a:latin typeface="Verdana"/>
                <a:cs typeface="Verdana"/>
              </a:rPr>
              <a:t>dangereux </a:t>
            </a:r>
            <a:r>
              <a:rPr sz="2800" spc="-300" dirty="0">
                <a:solidFill>
                  <a:srgbClr val="1F2023"/>
                </a:solidFill>
                <a:latin typeface="Verdana"/>
                <a:cs typeface="Verdana"/>
              </a:rPr>
              <a:t>, </a:t>
            </a:r>
            <a:r>
              <a:rPr sz="2800" spc="-345" dirty="0">
                <a:solidFill>
                  <a:srgbClr val="1F2023"/>
                </a:solidFill>
                <a:latin typeface="Verdana"/>
                <a:cs typeface="Verdana"/>
              </a:rPr>
              <a:t>comme </a:t>
            </a:r>
            <a:r>
              <a:rPr sz="2800" spc="-380" dirty="0">
                <a:solidFill>
                  <a:srgbClr val="1F2023"/>
                </a:solidFill>
                <a:latin typeface="Verdana"/>
                <a:cs typeface="Verdana"/>
              </a:rPr>
              <a:t>s'automutiler </a:t>
            </a:r>
            <a:r>
              <a:rPr sz="2800" spc="-415" dirty="0">
                <a:solidFill>
                  <a:srgbClr val="1F2023"/>
                </a:solidFill>
                <a:latin typeface="Verdana"/>
                <a:cs typeface="Verdana"/>
              </a:rPr>
              <a:t>ou </a:t>
            </a:r>
            <a:r>
              <a:rPr sz="2800" spc="-350" dirty="0">
                <a:solidFill>
                  <a:srgbClr val="1F2023"/>
                </a:solidFill>
                <a:latin typeface="Verdana"/>
                <a:cs typeface="Verdana"/>
              </a:rPr>
              <a:t>manger</a:t>
            </a:r>
            <a:r>
              <a:rPr sz="2800" spc="30" dirty="0">
                <a:solidFill>
                  <a:srgbClr val="1F2023"/>
                </a:solidFill>
                <a:latin typeface="Verdana"/>
                <a:cs typeface="Verdana"/>
              </a:rPr>
              <a:t> </a:t>
            </a:r>
            <a:r>
              <a:rPr sz="2800" spc="-345" dirty="0">
                <a:solidFill>
                  <a:srgbClr val="1F2023"/>
                </a:solidFill>
                <a:latin typeface="Verdana"/>
                <a:cs typeface="Verdana"/>
              </a:rPr>
              <a:t>troubles</a:t>
            </a:r>
            <a:endParaRPr sz="2800" dirty="0">
              <a:latin typeface="Verdana"/>
              <a:cs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5" name="object 5"/>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7" name="object 7"/>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156817" y="652094"/>
            <a:ext cx="6885305" cy="697230"/>
          </a:xfrm>
          <a:prstGeom prst="rect">
            <a:avLst/>
          </a:prstGeom>
        </p:spPr>
        <p:txBody>
          <a:bodyPr vert="horz" wrap="square" lIns="0" tIns="13335" rIns="0" bIns="0" rtlCol="0">
            <a:spAutoFit/>
          </a:bodyPr>
          <a:lstStyle/>
          <a:p>
            <a:pPr marL="12700">
              <a:lnSpc>
                <a:spcPct val="100000"/>
              </a:lnSpc>
              <a:spcBef>
                <a:spcPts val="105"/>
              </a:spcBef>
            </a:pPr>
            <a:r>
              <a:rPr spc="-750" dirty="0">
                <a:solidFill>
                  <a:srgbClr val="000000"/>
                </a:solidFill>
              </a:rPr>
              <a:t>Comment </a:t>
            </a:r>
            <a:r>
              <a:rPr spc="-595" dirty="0">
                <a:solidFill>
                  <a:srgbClr val="000000"/>
                </a:solidFill>
              </a:rPr>
              <a:t>partager </a:t>
            </a:r>
            <a:r>
              <a:rPr spc="-740" dirty="0">
                <a:solidFill>
                  <a:srgbClr val="000000"/>
                </a:solidFill>
              </a:rPr>
              <a:t>vos </a:t>
            </a:r>
            <a:r>
              <a:rPr spc="-415" dirty="0">
                <a:solidFill>
                  <a:srgbClr val="000000"/>
                </a:solidFill>
              </a:rPr>
              <a:t>histoires </a:t>
            </a:r>
            <a:r>
              <a:rPr spc="-440" dirty="0">
                <a:solidFill>
                  <a:srgbClr val="000000"/>
                </a:solidFill>
              </a:rPr>
              <a:t>_</a:t>
            </a:r>
            <a:r>
              <a:rPr spc="-180" dirty="0">
                <a:solidFill>
                  <a:srgbClr val="000000"/>
                </a:solidFill>
              </a:rPr>
              <a:t> </a:t>
            </a:r>
            <a:r>
              <a:rPr spc="-490" dirty="0">
                <a:solidFill>
                  <a:srgbClr val="000000"/>
                </a:solidFill>
              </a:rPr>
              <a:t>sans encombre</a:t>
            </a:r>
          </a:p>
        </p:txBody>
      </p:sp>
      <p:sp>
        <p:nvSpPr>
          <p:cNvPr id="9" name="object 9"/>
          <p:cNvSpPr txBox="1"/>
          <p:nvPr/>
        </p:nvSpPr>
        <p:spPr>
          <a:xfrm>
            <a:off x="1225702" y="1655190"/>
            <a:ext cx="9506585" cy="4178300"/>
          </a:xfrm>
          <a:prstGeom prst="rect">
            <a:avLst/>
          </a:prstGeom>
        </p:spPr>
        <p:txBody>
          <a:bodyPr vert="horz" wrap="square" lIns="0" tIns="12700" rIns="0" bIns="0" rtlCol="0">
            <a:spAutoFit/>
          </a:bodyPr>
          <a:lstStyle/>
          <a:p>
            <a:pPr marL="12700">
              <a:lnSpc>
                <a:spcPct val="100000"/>
              </a:lnSpc>
              <a:spcBef>
                <a:spcPts val="100"/>
              </a:spcBef>
            </a:pPr>
            <a:r>
              <a:rPr sz="3600" spc="-530" dirty="0">
                <a:latin typeface="Verdana"/>
                <a:cs typeface="Verdana"/>
              </a:rPr>
              <a:t>2. </a:t>
            </a:r>
            <a:r>
              <a:rPr sz="3600" spc="-555" dirty="0">
                <a:latin typeface="Verdana"/>
                <a:cs typeface="Verdana"/>
              </a:rPr>
              <a:t>Qu'est </a:t>
            </a:r>
            <a:r>
              <a:rPr sz="3600" spc="-215" dirty="0">
                <a:latin typeface="Verdana"/>
                <a:cs typeface="Verdana"/>
              </a:rPr>
              <a:t>- ce que</a:t>
            </a:r>
            <a:r>
              <a:rPr sz="3600" spc="-240" dirty="0">
                <a:latin typeface="Verdana"/>
                <a:cs typeface="Verdana"/>
              </a:rPr>
              <a:t> </a:t>
            </a:r>
            <a:r>
              <a:rPr sz="3600" spc="-495" dirty="0">
                <a:latin typeface="Verdana"/>
                <a:cs typeface="Verdana"/>
              </a:rPr>
              <a:t>Droits d'auteur?</a:t>
            </a:r>
            <a:endParaRPr sz="3600">
              <a:latin typeface="Verdana"/>
              <a:cs typeface="Verdana"/>
            </a:endParaRPr>
          </a:p>
          <a:p>
            <a:pPr>
              <a:lnSpc>
                <a:spcPct val="100000"/>
              </a:lnSpc>
              <a:spcBef>
                <a:spcPts val="40"/>
              </a:spcBef>
            </a:pPr>
            <a:endParaRPr sz="3900">
              <a:latin typeface="Verdana"/>
              <a:cs typeface="Verdana"/>
            </a:endParaRPr>
          </a:p>
          <a:p>
            <a:pPr marL="12700" marR="5080">
              <a:lnSpc>
                <a:spcPct val="101099"/>
              </a:lnSpc>
            </a:pPr>
            <a:r>
              <a:rPr sz="2800" spc="-380" dirty="0">
                <a:solidFill>
                  <a:srgbClr val="212121"/>
                </a:solidFill>
                <a:latin typeface="Verdana"/>
                <a:cs typeface="Verdana"/>
              </a:rPr>
              <a:t>Les droits d'auteur </a:t>
            </a:r>
            <a:r>
              <a:rPr sz="2800" spc="-310" dirty="0">
                <a:solidFill>
                  <a:srgbClr val="212121"/>
                </a:solidFill>
                <a:latin typeface="Verdana"/>
                <a:cs typeface="Verdana"/>
              </a:rPr>
              <a:t>protègent les </a:t>
            </a:r>
            <a:r>
              <a:rPr sz="2800" spc="-345" dirty="0">
                <a:solidFill>
                  <a:srgbClr val="212121"/>
                </a:solidFill>
                <a:latin typeface="Verdana"/>
                <a:cs typeface="Verdana"/>
              </a:rPr>
              <a:t>«</a:t>
            </a:r>
            <a:r>
              <a:rPr sz="2800" spc="-375" dirty="0">
                <a:solidFill>
                  <a:srgbClr val="212121"/>
                </a:solidFill>
                <a:latin typeface="Verdana"/>
                <a:cs typeface="Verdana"/>
              </a:rPr>
              <a:t> œuvres originales </a:t>
            </a:r>
            <a:r>
              <a:rPr sz="2800" spc="-310" dirty="0">
                <a:solidFill>
                  <a:srgbClr val="212121"/>
                </a:solidFill>
                <a:latin typeface="Verdana"/>
                <a:cs typeface="Verdana"/>
              </a:rPr>
              <a:t>de l' </a:t>
            </a:r>
            <a:r>
              <a:rPr sz="2800" spc="-380" dirty="0">
                <a:solidFill>
                  <a:srgbClr val="212121"/>
                </a:solidFill>
                <a:latin typeface="Verdana"/>
                <a:cs typeface="Verdana"/>
              </a:rPr>
              <a:t>auteur ». </a:t>
            </a:r>
            <a:r>
              <a:rPr sz="2800" spc="-620" dirty="0">
                <a:latin typeface="Verdana"/>
                <a:cs typeface="Verdana"/>
              </a:rPr>
              <a:t>Un </a:t>
            </a:r>
            <a:r>
              <a:rPr sz="2800" spc="-375" dirty="0">
                <a:latin typeface="Verdana"/>
                <a:cs typeface="Verdana"/>
              </a:rPr>
              <a:t>droit d'auteur </a:t>
            </a:r>
            <a:r>
              <a:rPr sz="2800" spc="-295" dirty="0">
                <a:solidFill>
                  <a:srgbClr val="212121"/>
                </a:solidFill>
                <a:latin typeface="Verdana"/>
                <a:cs typeface="Verdana"/>
              </a:rPr>
              <a:t>protège </a:t>
            </a:r>
            <a:r>
              <a:rPr sz="2800" spc="-350" dirty="0">
                <a:solidFill>
                  <a:srgbClr val="212121"/>
                </a:solidFill>
                <a:latin typeface="Verdana"/>
                <a:cs typeface="Verdana"/>
              </a:rPr>
              <a:t>le </a:t>
            </a:r>
            <a:r>
              <a:rPr sz="2800" spc="-440" dirty="0">
                <a:solidFill>
                  <a:srgbClr val="212121"/>
                </a:solidFill>
                <a:latin typeface="Verdana"/>
                <a:cs typeface="Verdana"/>
              </a:rPr>
              <a:t>titulaire </a:t>
            </a:r>
            <a:r>
              <a:rPr sz="2800" spc="-310" dirty="0">
                <a:solidFill>
                  <a:srgbClr val="212121"/>
                </a:solidFill>
                <a:latin typeface="Verdana"/>
                <a:cs typeface="Verdana"/>
              </a:rPr>
              <a:t>d' </a:t>
            </a:r>
            <a:r>
              <a:rPr sz="2800" spc="-445" dirty="0">
                <a:solidFill>
                  <a:srgbClr val="212121"/>
                </a:solidFill>
                <a:latin typeface="Verdana"/>
                <a:cs typeface="Verdana"/>
              </a:rPr>
              <a:t>un </a:t>
            </a:r>
            <a:r>
              <a:rPr sz="2800" spc="-385" dirty="0">
                <a:solidFill>
                  <a:srgbClr val="212121"/>
                </a:solidFill>
                <a:latin typeface="Verdana"/>
                <a:cs typeface="Verdana"/>
              </a:rPr>
              <a:t>type </a:t>
            </a:r>
            <a:r>
              <a:rPr sz="2800" spc="-310" dirty="0">
                <a:solidFill>
                  <a:srgbClr val="212121"/>
                </a:solidFill>
                <a:latin typeface="Verdana"/>
                <a:cs typeface="Verdana"/>
              </a:rPr>
              <a:t>de </a:t>
            </a:r>
            <a:r>
              <a:rPr sz="2800" spc="-409" dirty="0">
                <a:solidFill>
                  <a:srgbClr val="212121"/>
                </a:solidFill>
                <a:latin typeface="Verdana"/>
                <a:cs typeface="Verdana"/>
              </a:rPr>
              <a:t>propriété </a:t>
            </a:r>
            <a:r>
              <a:rPr sz="2800" spc="-280" dirty="0">
                <a:solidFill>
                  <a:srgbClr val="212121"/>
                </a:solidFill>
                <a:latin typeface="Verdana"/>
                <a:cs typeface="Verdana"/>
              </a:rPr>
              <a:t>intellectuelle ( </a:t>
            </a:r>
            <a:r>
              <a:rPr sz="2800" spc="-345" dirty="0">
                <a:solidFill>
                  <a:srgbClr val="212121"/>
                </a:solidFill>
                <a:latin typeface="Verdana"/>
                <a:cs typeface="Verdana"/>
              </a:rPr>
              <a:t>les </a:t>
            </a:r>
            <a:r>
              <a:rPr sz="2800" spc="-315" dirty="0">
                <a:solidFill>
                  <a:srgbClr val="212121"/>
                </a:solidFill>
                <a:latin typeface="Verdana"/>
                <a:cs typeface="Verdana"/>
              </a:rPr>
              <a:t>créations </a:t>
            </a:r>
            <a:r>
              <a:rPr sz="2800" spc="-310" dirty="0">
                <a:solidFill>
                  <a:srgbClr val="212121"/>
                </a:solidFill>
                <a:latin typeface="Verdana"/>
                <a:cs typeface="Verdana"/>
              </a:rPr>
              <a:t>du</a:t>
            </a:r>
            <a:r>
              <a:rPr sz="2800" spc="-70" dirty="0">
                <a:solidFill>
                  <a:srgbClr val="212121"/>
                </a:solidFill>
                <a:latin typeface="Verdana"/>
                <a:cs typeface="Verdana"/>
              </a:rPr>
              <a:t> </a:t>
            </a:r>
            <a:r>
              <a:rPr sz="2800" spc="-440" dirty="0">
                <a:solidFill>
                  <a:srgbClr val="212121"/>
                </a:solidFill>
                <a:latin typeface="Verdana"/>
                <a:cs typeface="Verdana"/>
              </a:rPr>
              <a:t>dérange).</a:t>
            </a:r>
            <a:endParaRPr sz="2800">
              <a:latin typeface="Verdana"/>
              <a:cs typeface="Verdana"/>
            </a:endParaRPr>
          </a:p>
          <a:p>
            <a:pPr>
              <a:lnSpc>
                <a:spcPct val="100000"/>
              </a:lnSpc>
              <a:spcBef>
                <a:spcPts val="30"/>
              </a:spcBef>
            </a:pPr>
            <a:endParaRPr sz="2700">
              <a:latin typeface="Verdana"/>
              <a:cs typeface="Verdana"/>
            </a:endParaRPr>
          </a:p>
          <a:p>
            <a:pPr marL="12700" marR="11430">
              <a:lnSpc>
                <a:spcPct val="100400"/>
              </a:lnSpc>
              <a:spcBef>
                <a:spcPts val="5"/>
              </a:spcBef>
            </a:pPr>
            <a:r>
              <a:rPr sz="2800" spc="-400" dirty="0">
                <a:latin typeface="Verdana"/>
                <a:cs typeface="Verdana"/>
              </a:rPr>
              <a:t>auteur </a:t>
            </a:r>
            <a:r>
              <a:rPr sz="2800" spc="-360" dirty="0">
                <a:latin typeface="Verdana"/>
                <a:cs typeface="Verdana"/>
              </a:rPr>
              <a:t>joue </a:t>
            </a:r>
            <a:r>
              <a:rPr sz="2800" spc="-459" dirty="0">
                <a:latin typeface="Verdana"/>
                <a:cs typeface="Verdana"/>
              </a:rPr>
              <a:t>un </a:t>
            </a:r>
            <a:r>
              <a:rPr sz="2800" spc="-350" dirty="0">
                <a:latin typeface="Verdana"/>
                <a:cs typeface="Verdana"/>
              </a:rPr>
              <a:t>rôle </a:t>
            </a:r>
            <a:r>
              <a:rPr sz="2800" spc="-380" dirty="0">
                <a:latin typeface="Verdana"/>
                <a:cs typeface="Verdana"/>
              </a:rPr>
              <a:t>important </a:t>
            </a:r>
            <a:r>
              <a:rPr sz="2800" spc="-330" dirty="0">
                <a:latin typeface="Verdana"/>
                <a:cs typeface="Verdana"/>
              </a:rPr>
              <a:t>dans la </a:t>
            </a:r>
            <a:r>
              <a:rPr sz="2800" spc="-320" dirty="0">
                <a:latin typeface="Verdana"/>
                <a:cs typeface="Verdana"/>
              </a:rPr>
              <a:t>narration </a:t>
            </a:r>
            <a:r>
              <a:rPr sz="2800" spc="-285" dirty="0">
                <a:latin typeface="Verdana"/>
                <a:cs typeface="Verdana"/>
              </a:rPr>
              <a:t>numérique . </a:t>
            </a:r>
            <a:r>
              <a:rPr sz="2800" spc="-455" dirty="0">
                <a:latin typeface="Verdana"/>
                <a:cs typeface="Verdana"/>
              </a:rPr>
              <a:t>Vous </a:t>
            </a:r>
            <a:r>
              <a:rPr sz="2800" spc="-450" dirty="0">
                <a:latin typeface="Verdana"/>
                <a:cs typeface="Verdana"/>
              </a:rPr>
              <a:t>devez </a:t>
            </a:r>
            <a:r>
              <a:rPr sz="2800" spc="-445" dirty="0">
                <a:latin typeface="Verdana"/>
                <a:cs typeface="Verdana"/>
              </a:rPr>
              <a:t>connaître </a:t>
            </a:r>
            <a:r>
              <a:rPr sz="2800" spc="-305" dirty="0">
                <a:latin typeface="Verdana"/>
                <a:cs typeface="Verdana"/>
              </a:rPr>
              <a:t>la </a:t>
            </a:r>
            <a:r>
              <a:rPr sz="2800" spc="-345" dirty="0">
                <a:latin typeface="Verdana"/>
                <a:cs typeface="Verdana"/>
              </a:rPr>
              <a:t>loi </a:t>
            </a:r>
            <a:r>
              <a:rPr sz="2800" spc="-285" dirty="0">
                <a:latin typeface="Verdana"/>
                <a:cs typeface="Verdana"/>
              </a:rPr>
              <a:t>afin </a:t>
            </a:r>
            <a:r>
              <a:rPr sz="2800" spc="-310" dirty="0">
                <a:latin typeface="Verdana"/>
                <a:cs typeface="Verdana"/>
              </a:rPr>
              <a:t>de </a:t>
            </a:r>
            <a:r>
              <a:rPr sz="2800" spc="-420" dirty="0">
                <a:latin typeface="Verdana"/>
                <a:cs typeface="Verdana"/>
              </a:rPr>
              <a:t>savoir </a:t>
            </a:r>
            <a:r>
              <a:rPr sz="2800" spc="-380" dirty="0">
                <a:latin typeface="Verdana"/>
                <a:cs typeface="Verdana"/>
              </a:rPr>
              <a:t>quels </a:t>
            </a:r>
            <a:r>
              <a:rPr sz="2800" spc="-385" dirty="0">
                <a:latin typeface="Verdana"/>
                <a:cs typeface="Verdana"/>
              </a:rPr>
              <a:t>types </a:t>
            </a:r>
            <a:r>
              <a:rPr sz="2800" spc="-500" dirty="0">
                <a:latin typeface="Verdana"/>
                <a:cs typeface="Verdana"/>
              </a:rPr>
              <a:t>d' </a:t>
            </a:r>
            <a:r>
              <a:rPr sz="2800" spc="-400" dirty="0">
                <a:latin typeface="Verdana"/>
                <a:cs typeface="Verdana"/>
              </a:rPr>
              <a:t>images, </a:t>
            </a:r>
            <a:r>
              <a:rPr sz="2800" spc="-310" dirty="0">
                <a:latin typeface="Verdana"/>
                <a:cs typeface="Verdana"/>
              </a:rPr>
              <a:t>de </a:t>
            </a:r>
            <a:r>
              <a:rPr sz="2800" spc="-385" dirty="0">
                <a:latin typeface="Verdana"/>
                <a:cs typeface="Verdana"/>
              </a:rPr>
              <a:t>sons </a:t>
            </a:r>
            <a:r>
              <a:rPr sz="2800" spc="-470" dirty="0">
                <a:latin typeface="Verdana"/>
                <a:cs typeface="Verdana"/>
              </a:rPr>
              <a:t>et </a:t>
            </a:r>
            <a:r>
              <a:rPr sz="2800" spc="-380" dirty="0">
                <a:latin typeface="Verdana"/>
                <a:cs typeface="Verdana"/>
              </a:rPr>
              <a:t>d'autres </a:t>
            </a:r>
            <a:r>
              <a:rPr sz="2800" spc="-440" dirty="0">
                <a:latin typeface="Verdana"/>
                <a:cs typeface="Verdana"/>
              </a:rPr>
              <a:t>médias </a:t>
            </a:r>
            <a:r>
              <a:rPr sz="2800" spc="-500" dirty="0">
                <a:latin typeface="Verdana"/>
                <a:cs typeface="Verdana"/>
              </a:rPr>
              <a:t>vous </a:t>
            </a:r>
            <a:r>
              <a:rPr sz="2800" spc="-450" dirty="0">
                <a:latin typeface="Verdana"/>
                <a:cs typeface="Verdana"/>
              </a:rPr>
              <a:t>pouvez </a:t>
            </a:r>
            <a:r>
              <a:rPr sz="2800" spc="-375" dirty="0">
                <a:latin typeface="Verdana"/>
                <a:cs typeface="Verdana"/>
              </a:rPr>
              <a:t>inclure </a:t>
            </a:r>
            <a:r>
              <a:rPr sz="2800" spc="-330" dirty="0">
                <a:latin typeface="Verdana"/>
                <a:cs typeface="Verdana"/>
              </a:rPr>
              <a:t>dans </a:t>
            </a:r>
            <a:r>
              <a:rPr sz="2800" spc="-475" dirty="0">
                <a:latin typeface="Verdana"/>
                <a:cs typeface="Verdana"/>
              </a:rPr>
              <a:t>vos </a:t>
            </a:r>
            <a:r>
              <a:rPr sz="2800" spc="-325" dirty="0">
                <a:latin typeface="Verdana"/>
                <a:cs typeface="Verdana"/>
              </a:rPr>
              <a:t>projets </a:t>
            </a:r>
            <a:r>
              <a:rPr sz="2800" spc="-345" dirty="0">
                <a:latin typeface="Verdana"/>
                <a:cs typeface="Verdana"/>
              </a:rPr>
              <a:t>de </a:t>
            </a:r>
            <a:r>
              <a:rPr sz="2800" spc="-315" dirty="0">
                <a:latin typeface="Verdana"/>
                <a:cs typeface="Verdana"/>
              </a:rPr>
              <a:t>films </a:t>
            </a:r>
            <a:r>
              <a:rPr sz="2800" spc="-335" dirty="0">
                <a:latin typeface="Verdana"/>
                <a:cs typeface="Verdana"/>
              </a:rPr>
              <a:t>sans </a:t>
            </a:r>
            <a:r>
              <a:rPr sz="2800" spc="-355" dirty="0">
                <a:latin typeface="Verdana"/>
                <a:cs typeface="Verdana"/>
              </a:rPr>
              <a:t>enfreindre </a:t>
            </a:r>
            <a:r>
              <a:rPr sz="2800" spc="-350" dirty="0">
                <a:latin typeface="Verdana"/>
                <a:cs typeface="Verdana"/>
              </a:rPr>
              <a:t>le droit d' </a:t>
            </a:r>
            <a:r>
              <a:rPr sz="2800" spc="-375" dirty="0">
                <a:latin typeface="Verdana"/>
                <a:cs typeface="Verdana"/>
              </a:rPr>
              <a:t>auteur </a:t>
            </a:r>
            <a:r>
              <a:rPr sz="2800" spc="-310" dirty="0">
                <a:latin typeface="Verdana"/>
                <a:cs typeface="Verdana"/>
              </a:rPr>
              <a:t>de</a:t>
            </a:r>
            <a:r>
              <a:rPr sz="2800" spc="-295" dirty="0">
                <a:latin typeface="Verdana"/>
                <a:cs typeface="Verdana"/>
              </a:rPr>
              <a:t> </a:t>
            </a:r>
            <a:r>
              <a:rPr sz="2800" spc="-355" dirty="0">
                <a:latin typeface="Verdana"/>
                <a:cs typeface="Verdana"/>
              </a:rPr>
              <a:t>les autres.</a:t>
            </a:r>
            <a:endParaRPr sz="280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4696" y="6246876"/>
              <a:ext cx="1964436" cy="4282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375136" y="152400"/>
              <a:ext cx="461772" cy="708660"/>
            </a:xfrm>
            <a:prstGeom prst="rect">
              <a:avLst/>
            </a:prstGeom>
            <a:blipFill>
              <a:blip r:embed="rId4" cstate="print"/>
              <a:stretch>
                <a:fillRect/>
              </a:stretch>
            </a:blipFill>
          </p:spPr>
          <p:txBody>
            <a:bodyPr wrap="square" lIns="0" tIns="0" rIns="0" bIns="0" rtlCol="0"/>
            <a:lstStyle/>
            <a:p>
              <a:endParaRPr/>
            </a:p>
          </p:txBody>
        </p:sp>
      </p:grpSp>
      <p:graphicFrame>
        <p:nvGraphicFramePr>
          <p:cNvPr id="6" name="object 6"/>
          <p:cNvGraphicFramePr>
            <a:graphicFrameLocks noGrp="1"/>
          </p:cNvGraphicFramePr>
          <p:nvPr/>
        </p:nvGraphicFramePr>
        <p:xfrm>
          <a:off x="1211135" y="464947"/>
          <a:ext cx="9821545" cy="5606415"/>
        </p:xfrm>
        <a:graphic>
          <a:graphicData uri="http://schemas.openxmlformats.org/drawingml/2006/table">
            <a:tbl>
              <a:tblPr firstRow="1" bandRow="1">
                <a:tableStyleId>{2D5ABB26-0587-4C30-8999-92F81FD0307C}</a:tableStyleId>
              </a:tblPr>
              <a:tblGrid>
                <a:gridCol w="2338705">
                  <a:extLst>
                    <a:ext uri="{9D8B030D-6E8A-4147-A177-3AD203B41FA5}">
                      <a16:colId xmlns:a16="http://schemas.microsoft.com/office/drawing/2014/main" val="20000"/>
                    </a:ext>
                  </a:extLst>
                </a:gridCol>
                <a:gridCol w="2616835">
                  <a:extLst>
                    <a:ext uri="{9D8B030D-6E8A-4147-A177-3AD203B41FA5}">
                      <a16:colId xmlns:a16="http://schemas.microsoft.com/office/drawing/2014/main" val="20001"/>
                    </a:ext>
                  </a:extLst>
                </a:gridCol>
                <a:gridCol w="2487929">
                  <a:extLst>
                    <a:ext uri="{9D8B030D-6E8A-4147-A177-3AD203B41FA5}">
                      <a16:colId xmlns:a16="http://schemas.microsoft.com/office/drawing/2014/main" val="20002"/>
                    </a:ext>
                  </a:extLst>
                </a:gridCol>
                <a:gridCol w="2360295">
                  <a:extLst>
                    <a:ext uri="{9D8B030D-6E8A-4147-A177-3AD203B41FA5}">
                      <a16:colId xmlns:a16="http://schemas.microsoft.com/office/drawing/2014/main" val="20003"/>
                    </a:ext>
                  </a:extLst>
                </a:gridCol>
              </a:tblGrid>
              <a:tr h="640079">
                <a:tc>
                  <a:txBody>
                    <a:bodyPr/>
                    <a:lstStyle/>
                    <a:p>
                      <a:pPr marL="91440" marR="193675">
                        <a:lnSpc>
                          <a:spcPct val="100000"/>
                        </a:lnSpc>
                        <a:spcBef>
                          <a:spcPts val="290"/>
                        </a:spcBef>
                      </a:pPr>
                      <a:r>
                        <a:rPr sz="1200" b="1" dirty="0">
                          <a:solidFill>
                            <a:srgbClr val="FFFFFF"/>
                          </a:solidFill>
                          <a:latin typeface="Carlito"/>
                          <a:cs typeface="Carlito"/>
                        </a:rPr>
                        <a:t>Une fois ce module </a:t>
                      </a:r>
                      <a:r>
                        <a:rPr sz="1200" b="1" spc="-5" dirty="0">
                          <a:solidFill>
                            <a:srgbClr val="FFFFFF"/>
                          </a:solidFill>
                          <a:latin typeface="Carlito"/>
                          <a:cs typeface="Carlito"/>
                        </a:rPr>
                        <a:t>terminé avec succès , les apprenants adultes </a:t>
                      </a:r>
                      <a:r>
                        <a:rPr sz="1200" b="1" dirty="0">
                          <a:solidFill>
                            <a:srgbClr val="FFFFFF"/>
                          </a:solidFill>
                          <a:latin typeface="Carlito"/>
                          <a:cs typeface="Carlito"/>
                        </a:rPr>
                        <a:t>seront en </a:t>
                      </a:r>
                      <a:r>
                        <a:rPr sz="1200" b="1" spc="-70" dirty="0">
                          <a:solidFill>
                            <a:srgbClr val="FFFFFF"/>
                          </a:solidFill>
                          <a:latin typeface="Arial"/>
                          <a:cs typeface="Arial"/>
                        </a:rPr>
                        <a:t>mesure </a:t>
                      </a:r>
                      <a:r>
                        <a:rPr sz="1200" b="1" spc="-40" dirty="0">
                          <a:solidFill>
                            <a:srgbClr val="FFFFFF"/>
                          </a:solidFill>
                          <a:latin typeface="Arial"/>
                          <a:cs typeface="Arial"/>
                        </a:rPr>
                        <a:t>de</a:t>
                      </a:r>
                      <a:r>
                        <a:rPr sz="1200" b="1" spc="-65" dirty="0">
                          <a:solidFill>
                            <a:srgbClr val="FFFFFF"/>
                          </a:solidFill>
                          <a:latin typeface="Arial"/>
                          <a:cs typeface="Arial"/>
                        </a:rPr>
                        <a:t> </a:t>
                      </a:r>
                      <a:r>
                        <a:rPr sz="1200" b="1" spc="-350" dirty="0">
                          <a:solidFill>
                            <a:srgbClr val="FFFFFF"/>
                          </a:solidFill>
                          <a:latin typeface="Arial"/>
                          <a:cs typeface="Arial"/>
                        </a:rPr>
                        <a:t>…</a:t>
                      </a:r>
                      <a:endParaRPr sz="12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nSpc>
                          <a:spcPct val="100000"/>
                        </a:lnSpc>
                        <a:spcBef>
                          <a:spcPts val="5"/>
                        </a:spcBef>
                      </a:pPr>
                      <a:endParaRPr sz="1500">
                        <a:latin typeface="Times New Roman"/>
                        <a:cs typeface="Times New Roman"/>
                      </a:endParaRPr>
                    </a:p>
                    <a:p>
                      <a:pPr marL="635" algn="ctr">
                        <a:lnSpc>
                          <a:spcPct val="100000"/>
                        </a:lnSpc>
                      </a:pPr>
                      <a:r>
                        <a:rPr sz="1200" b="1" spc="-5" dirty="0">
                          <a:solidFill>
                            <a:srgbClr val="FFFFFF"/>
                          </a:solidFill>
                          <a:latin typeface="Carlito"/>
                          <a:cs typeface="Carlito"/>
                        </a:rPr>
                        <a:t>Connaissances</a:t>
                      </a:r>
                      <a:endParaRPr sz="1200">
                        <a:latin typeface="Carlito"/>
                        <a:cs typeface="Carlito"/>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nSpc>
                          <a:spcPct val="100000"/>
                        </a:lnSpc>
                        <a:spcBef>
                          <a:spcPts val="5"/>
                        </a:spcBef>
                      </a:pPr>
                      <a:endParaRPr sz="1500">
                        <a:latin typeface="Times New Roman"/>
                        <a:cs typeface="Times New Roman"/>
                      </a:endParaRPr>
                    </a:p>
                    <a:p>
                      <a:pPr algn="ctr">
                        <a:lnSpc>
                          <a:spcPct val="100000"/>
                        </a:lnSpc>
                      </a:pPr>
                      <a:r>
                        <a:rPr sz="1200" b="1" dirty="0">
                          <a:solidFill>
                            <a:srgbClr val="FFFFFF"/>
                          </a:solidFill>
                          <a:latin typeface="Carlito"/>
                          <a:cs typeface="Carlito"/>
                        </a:rPr>
                        <a:t>Compétences</a:t>
                      </a:r>
                      <a:endParaRPr sz="1200">
                        <a:latin typeface="Carlito"/>
                        <a:cs typeface="Carlito"/>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nSpc>
                          <a:spcPct val="100000"/>
                        </a:lnSpc>
                        <a:spcBef>
                          <a:spcPts val="5"/>
                        </a:spcBef>
                      </a:pPr>
                      <a:endParaRPr sz="1500">
                        <a:latin typeface="Times New Roman"/>
                        <a:cs typeface="Times New Roman"/>
                      </a:endParaRPr>
                    </a:p>
                    <a:p>
                      <a:pPr marL="635" algn="ctr">
                        <a:lnSpc>
                          <a:spcPct val="100000"/>
                        </a:lnSpc>
                      </a:pPr>
                      <a:r>
                        <a:rPr sz="1200" b="1" dirty="0">
                          <a:solidFill>
                            <a:srgbClr val="FFFFFF"/>
                          </a:solidFill>
                          <a:latin typeface="Carlito"/>
                          <a:cs typeface="Carlito"/>
                        </a:rPr>
                        <a:t>Attitude</a:t>
                      </a:r>
                      <a:endParaRPr sz="1200">
                        <a:latin typeface="Carlito"/>
                        <a:cs typeface="Carlito"/>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r h="4953050">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5CC"/>
                    </a:solidFill>
                  </a:tcPr>
                </a:tc>
                <a:tc>
                  <a:txBody>
                    <a:bodyPr/>
                    <a:lstStyle/>
                    <a:p>
                      <a:pPr marL="264160" marR="163195" indent="-172720">
                        <a:lnSpc>
                          <a:spcPct val="100000"/>
                        </a:lnSpc>
                        <a:spcBef>
                          <a:spcPts val="295"/>
                        </a:spcBef>
                        <a:buFont typeface="Arial"/>
                        <a:buChar char="•"/>
                        <a:tabLst>
                          <a:tab pos="264160" algn="l"/>
                        </a:tabLst>
                      </a:pPr>
                      <a:r>
                        <a:rPr sz="1100" dirty="0">
                          <a:latin typeface="Carlito"/>
                          <a:cs typeface="Carlito"/>
                        </a:rPr>
                        <a:t>Connaissances de base sur la façon d'éditer</a:t>
                      </a:r>
                      <a:r>
                        <a:rPr sz="1100" spc="-165" dirty="0">
                          <a:latin typeface="Carlito"/>
                          <a:cs typeface="Carlito"/>
                        </a:rPr>
                        <a:t> </a:t>
                      </a:r>
                      <a:r>
                        <a:rPr sz="1100" dirty="0">
                          <a:latin typeface="Carlito"/>
                          <a:cs typeface="Carlito"/>
                        </a:rPr>
                        <a:t>histoires dans un numérique</a:t>
                      </a:r>
                      <a:r>
                        <a:rPr sz="1100" spc="-50" dirty="0">
                          <a:latin typeface="Carlito"/>
                          <a:cs typeface="Carlito"/>
                        </a:rPr>
                        <a:t> </a:t>
                      </a:r>
                      <a:r>
                        <a:rPr sz="1100" dirty="0">
                          <a:latin typeface="Carlito"/>
                          <a:cs typeface="Carlito"/>
                        </a:rPr>
                        <a:t>format</a:t>
                      </a:r>
                      <a:endParaRPr sz="1100">
                        <a:latin typeface="Carlito"/>
                        <a:cs typeface="Carlito"/>
                      </a:endParaRPr>
                    </a:p>
                    <a:p>
                      <a:pPr marL="264160" marR="360045" indent="-172720">
                        <a:lnSpc>
                          <a:spcPct val="100000"/>
                        </a:lnSpc>
                        <a:buFont typeface="Arial"/>
                        <a:buChar char="•"/>
                        <a:tabLst>
                          <a:tab pos="264160" algn="l"/>
                        </a:tabLst>
                      </a:pPr>
                      <a:r>
                        <a:rPr sz="1100" dirty="0">
                          <a:latin typeface="Carlito"/>
                          <a:cs typeface="Carlito"/>
                        </a:rPr>
                        <a:t>Factuel</a:t>
                      </a:r>
                      <a:r>
                        <a:rPr sz="1100" spc="-50" dirty="0">
                          <a:latin typeface="Carlito"/>
                          <a:cs typeface="Carlito"/>
                        </a:rPr>
                        <a:t> </a:t>
                      </a:r>
                      <a:r>
                        <a:rPr sz="1100" dirty="0">
                          <a:latin typeface="Carlito"/>
                          <a:cs typeface="Carlito"/>
                        </a:rPr>
                        <a:t>connaissances</a:t>
                      </a:r>
                      <a:r>
                        <a:rPr sz="1100" spc="-35" dirty="0">
                          <a:latin typeface="Carlito"/>
                          <a:cs typeface="Carlito"/>
                        </a:rPr>
                        <a:t> </a:t>
                      </a:r>
                      <a:r>
                        <a:rPr sz="1100" dirty="0">
                          <a:latin typeface="Carlito"/>
                          <a:cs typeface="Carlito"/>
                        </a:rPr>
                        <a:t>de</a:t>
                      </a:r>
                      <a:r>
                        <a:rPr sz="1100" spc="-35" dirty="0">
                          <a:latin typeface="Carlito"/>
                          <a:cs typeface="Carlito"/>
                        </a:rPr>
                        <a:t> </a:t>
                      </a:r>
                      <a:r>
                        <a:rPr sz="1100" dirty="0">
                          <a:latin typeface="Carlito"/>
                          <a:cs typeface="Carlito"/>
                        </a:rPr>
                        <a:t>comment</a:t>
                      </a:r>
                      <a:r>
                        <a:rPr sz="1100" spc="-20" dirty="0">
                          <a:latin typeface="Carlito"/>
                          <a:cs typeface="Carlito"/>
                        </a:rPr>
                        <a:t> </a:t>
                      </a:r>
                      <a:r>
                        <a:rPr sz="1100" dirty="0">
                          <a:latin typeface="Carlito"/>
                          <a:cs typeface="Carlito"/>
                        </a:rPr>
                        <a:t>à</a:t>
                      </a:r>
                      <a:r>
                        <a:rPr sz="1100" spc="-30" dirty="0">
                          <a:latin typeface="Carlito"/>
                          <a:cs typeface="Carlito"/>
                        </a:rPr>
                        <a:t> </a:t>
                      </a:r>
                      <a:r>
                        <a:rPr sz="1100" dirty="0">
                          <a:latin typeface="Carlito"/>
                          <a:cs typeface="Carlito"/>
                        </a:rPr>
                        <a:t>Éditer</a:t>
                      </a:r>
                      <a:r>
                        <a:rPr sz="1100" spc="-35" dirty="0">
                          <a:latin typeface="Carlito"/>
                          <a:cs typeface="Carlito"/>
                        </a:rPr>
                        <a:t> </a:t>
                      </a:r>
                      <a:r>
                        <a:rPr sz="1100" dirty="0">
                          <a:latin typeface="Carlito"/>
                          <a:cs typeface="Carlito"/>
                        </a:rPr>
                        <a:t>un </a:t>
                      </a:r>
                      <a:r>
                        <a:rPr sz="1100" spc="-5" dirty="0">
                          <a:latin typeface="Carlito"/>
                          <a:cs typeface="Carlito"/>
                        </a:rPr>
                        <a:t>Podcast utilisant Audacity </a:t>
                      </a:r>
                      <a:r>
                        <a:rPr sz="1100" dirty="0">
                          <a:latin typeface="Carlito"/>
                          <a:cs typeface="Carlito"/>
                        </a:rPr>
                        <a:t>ou un logiciel </a:t>
                      </a:r>
                      <a:endParaRPr sz="1100">
                        <a:latin typeface="Carlito"/>
                        <a:cs typeface="Carlito"/>
                      </a:endParaRPr>
                    </a:p>
                    <a:p>
                      <a:pPr marL="264160" marR="359410" indent="-172720">
                        <a:lnSpc>
                          <a:spcPct val="100000"/>
                        </a:lnSpc>
                        <a:buFont typeface="Arial"/>
                        <a:buChar char="•"/>
                        <a:tabLst>
                          <a:tab pos="264160" algn="l"/>
                        </a:tabLst>
                      </a:pPr>
                      <a:r>
                        <a:rPr sz="1100" dirty="0">
                          <a:latin typeface="Carlito"/>
                          <a:cs typeface="Carlito"/>
                        </a:rPr>
                        <a:t>Factuel</a:t>
                      </a:r>
                      <a:r>
                        <a:rPr sz="1100" spc="-50" dirty="0">
                          <a:latin typeface="Carlito"/>
                          <a:cs typeface="Carlito"/>
                        </a:rPr>
                        <a:t> </a:t>
                      </a:r>
                      <a:r>
                        <a:rPr sz="1100" dirty="0">
                          <a:latin typeface="Carlito"/>
                          <a:cs typeface="Carlito"/>
                        </a:rPr>
                        <a:t>connaissances</a:t>
                      </a:r>
                      <a:r>
                        <a:rPr sz="1100" spc="-30" dirty="0">
                          <a:latin typeface="Carlito"/>
                          <a:cs typeface="Carlito"/>
                        </a:rPr>
                        <a:t> </a:t>
                      </a:r>
                      <a:r>
                        <a:rPr sz="1100" dirty="0">
                          <a:latin typeface="Carlito"/>
                          <a:cs typeface="Carlito"/>
                        </a:rPr>
                        <a:t>de</a:t>
                      </a:r>
                      <a:r>
                        <a:rPr sz="1100" spc="-35" dirty="0">
                          <a:latin typeface="Carlito"/>
                          <a:cs typeface="Carlito"/>
                        </a:rPr>
                        <a:t> </a:t>
                      </a:r>
                      <a:r>
                        <a:rPr sz="1100" dirty="0">
                          <a:latin typeface="Carlito"/>
                          <a:cs typeface="Carlito"/>
                        </a:rPr>
                        <a:t>comment</a:t>
                      </a:r>
                      <a:r>
                        <a:rPr sz="1100" spc="-25" dirty="0">
                          <a:latin typeface="Carlito"/>
                          <a:cs typeface="Carlito"/>
                        </a:rPr>
                        <a:t> </a:t>
                      </a:r>
                      <a:r>
                        <a:rPr sz="1100" dirty="0">
                          <a:latin typeface="Carlito"/>
                          <a:cs typeface="Carlito"/>
                        </a:rPr>
                        <a:t>à</a:t>
                      </a:r>
                      <a:r>
                        <a:rPr sz="1100" spc="-25" dirty="0">
                          <a:latin typeface="Carlito"/>
                          <a:cs typeface="Carlito"/>
                        </a:rPr>
                        <a:t> </a:t>
                      </a:r>
                      <a:r>
                        <a:rPr sz="1100" dirty="0">
                          <a:latin typeface="Carlito"/>
                          <a:cs typeface="Carlito"/>
                        </a:rPr>
                        <a:t>Éditer</a:t>
                      </a:r>
                      <a:r>
                        <a:rPr sz="1100" spc="-30" dirty="0">
                          <a:latin typeface="Carlito"/>
                          <a:cs typeface="Carlito"/>
                        </a:rPr>
                        <a:t> </a:t>
                      </a:r>
                      <a:r>
                        <a:rPr sz="1100" dirty="0">
                          <a:latin typeface="Carlito"/>
                          <a:cs typeface="Carlito"/>
                        </a:rPr>
                        <a:t>une </a:t>
                      </a:r>
                      <a:r>
                        <a:rPr sz="1100" spc="-5" dirty="0">
                          <a:latin typeface="Carlito"/>
                          <a:cs typeface="Carlito"/>
                        </a:rPr>
                        <a:t>vidéo utilisant </a:t>
                      </a:r>
                      <a:r>
                        <a:rPr sz="1100" dirty="0">
                          <a:latin typeface="Carlito"/>
                          <a:cs typeface="Carlito"/>
                        </a:rPr>
                        <a:t>Lightworks ou un logiciel </a:t>
                      </a:r>
                      <a:endParaRPr sz="1100">
                        <a:latin typeface="Carlito"/>
                        <a:cs typeface="Carlito"/>
                      </a:endParaRPr>
                    </a:p>
                    <a:p>
                      <a:pPr marL="264160" marR="285750" indent="-172720" algn="just">
                        <a:lnSpc>
                          <a:spcPct val="100000"/>
                        </a:lnSpc>
                        <a:buFont typeface="Arial"/>
                        <a:buChar char="•"/>
                        <a:tabLst>
                          <a:tab pos="264160" algn="l"/>
                        </a:tabLst>
                      </a:pPr>
                      <a:r>
                        <a:rPr sz="1100" dirty="0">
                          <a:latin typeface="Carlito"/>
                          <a:cs typeface="Carlito"/>
                        </a:rPr>
                        <a:t>Factuel</a:t>
                      </a:r>
                      <a:r>
                        <a:rPr sz="1100" spc="-50" dirty="0">
                          <a:latin typeface="Carlito"/>
                          <a:cs typeface="Carlito"/>
                        </a:rPr>
                        <a:t> </a:t>
                      </a:r>
                      <a:r>
                        <a:rPr sz="1100" dirty="0">
                          <a:latin typeface="Carlito"/>
                          <a:cs typeface="Carlito"/>
                        </a:rPr>
                        <a:t>connaissances</a:t>
                      </a:r>
                      <a:r>
                        <a:rPr sz="1100" spc="-30" dirty="0">
                          <a:latin typeface="Carlito"/>
                          <a:cs typeface="Carlito"/>
                        </a:rPr>
                        <a:t> </a:t>
                      </a:r>
                      <a:r>
                        <a:rPr sz="1100" dirty="0">
                          <a:latin typeface="Carlito"/>
                          <a:cs typeface="Carlito"/>
                        </a:rPr>
                        <a:t>de</a:t>
                      </a:r>
                      <a:r>
                        <a:rPr sz="1100" spc="-35" dirty="0">
                          <a:latin typeface="Carlito"/>
                          <a:cs typeface="Carlito"/>
                        </a:rPr>
                        <a:t> </a:t>
                      </a:r>
                      <a:r>
                        <a:rPr sz="1100" dirty="0">
                          <a:latin typeface="Carlito"/>
                          <a:cs typeface="Carlito"/>
                        </a:rPr>
                        <a:t>comment</a:t>
                      </a:r>
                      <a:r>
                        <a:rPr sz="1100" spc="-20" dirty="0">
                          <a:latin typeface="Carlito"/>
                          <a:cs typeface="Carlito"/>
                        </a:rPr>
                        <a:t> </a:t>
                      </a:r>
                      <a:r>
                        <a:rPr sz="1100" dirty="0">
                          <a:latin typeface="Carlito"/>
                          <a:cs typeface="Carlito"/>
                        </a:rPr>
                        <a:t>à</a:t>
                      </a:r>
                      <a:r>
                        <a:rPr sz="1100" spc="-25" dirty="0">
                          <a:latin typeface="Carlito"/>
                          <a:cs typeface="Carlito"/>
                        </a:rPr>
                        <a:t> </a:t>
                      </a:r>
                      <a:r>
                        <a:rPr sz="1100" dirty="0">
                          <a:latin typeface="Carlito"/>
                          <a:cs typeface="Carlito"/>
                        </a:rPr>
                        <a:t>Éditer</a:t>
                      </a:r>
                      <a:r>
                        <a:rPr sz="1100" spc="-30" dirty="0">
                          <a:latin typeface="Carlito"/>
                          <a:cs typeface="Carlito"/>
                        </a:rPr>
                        <a:t> </a:t>
                      </a:r>
                      <a:r>
                        <a:rPr sz="1100" dirty="0">
                          <a:latin typeface="Carlito"/>
                          <a:cs typeface="Carlito"/>
                        </a:rPr>
                        <a:t>une animation à l' </a:t>
                      </a:r>
                      <a:r>
                        <a:rPr sz="1100" spc="-5" dirty="0">
                          <a:latin typeface="Carlito"/>
                          <a:cs typeface="Carlito"/>
                        </a:rPr>
                        <a:t>aide </a:t>
                      </a:r>
                      <a:r>
                        <a:rPr sz="1100" dirty="0">
                          <a:latin typeface="Carlito"/>
                          <a:cs typeface="Carlito"/>
                        </a:rPr>
                        <a:t>de PowToon ou d'un logiciel </a:t>
                      </a:r>
                      <a:endParaRPr sz="1100">
                        <a:latin typeface="Carlito"/>
                        <a:cs typeface="Carlito"/>
                      </a:endParaRPr>
                    </a:p>
                    <a:p>
                      <a:pPr marL="264160" marR="325120" indent="-172720">
                        <a:lnSpc>
                          <a:spcPct val="100000"/>
                        </a:lnSpc>
                        <a:buFont typeface="Arial"/>
                        <a:buChar char="•"/>
                        <a:tabLst>
                          <a:tab pos="264160" algn="l"/>
                        </a:tabLst>
                      </a:pPr>
                      <a:r>
                        <a:rPr sz="1100" dirty="0">
                          <a:latin typeface="Carlito"/>
                          <a:cs typeface="Carlito"/>
                        </a:rPr>
                        <a:t>Connaissance pratique de l' </a:t>
                      </a:r>
                      <a:r>
                        <a:rPr sz="1100" spc="-5" dirty="0">
                          <a:latin typeface="Carlito"/>
                          <a:cs typeface="Carlito"/>
                        </a:rPr>
                        <a:t>utilisation de l' </a:t>
                      </a:r>
                      <a:r>
                        <a:rPr sz="1100" dirty="0">
                          <a:latin typeface="Carlito"/>
                          <a:cs typeface="Carlito"/>
                        </a:rPr>
                        <a:t>équipement et des logiciels pour</a:t>
                      </a:r>
                      <a:r>
                        <a:rPr sz="1100" spc="-170" dirty="0">
                          <a:latin typeface="Carlito"/>
                          <a:cs typeface="Carlito"/>
                        </a:rPr>
                        <a:t> </a:t>
                      </a:r>
                      <a:r>
                        <a:rPr sz="1100" dirty="0">
                          <a:latin typeface="Carlito"/>
                          <a:cs typeface="Carlito"/>
                        </a:rPr>
                        <a:t>présenter des histoires numériques</a:t>
                      </a:r>
                      <a:r>
                        <a:rPr sz="1100" spc="-70" dirty="0">
                          <a:latin typeface="Carlito"/>
                          <a:cs typeface="Carlito"/>
                        </a:rPr>
                        <a:t> </a:t>
                      </a:r>
                      <a:r>
                        <a:rPr sz="1100" dirty="0">
                          <a:latin typeface="Carlito"/>
                          <a:cs typeface="Carlito"/>
                        </a:rPr>
                        <a:t>en ligne</a:t>
                      </a:r>
                      <a:endParaRPr sz="1100">
                        <a:latin typeface="Carlito"/>
                        <a:cs typeface="Carlito"/>
                      </a:endParaRPr>
                    </a:p>
                    <a:p>
                      <a:pPr marL="264160" marR="289560" indent="-172720">
                        <a:lnSpc>
                          <a:spcPct val="100000"/>
                        </a:lnSpc>
                        <a:spcBef>
                          <a:spcPts val="5"/>
                        </a:spcBef>
                        <a:buFont typeface="Arial"/>
                        <a:buChar char="•"/>
                        <a:tabLst>
                          <a:tab pos="264160" algn="l"/>
                        </a:tabLst>
                      </a:pPr>
                      <a:r>
                        <a:rPr sz="1100" dirty="0">
                          <a:latin typeface="Carlito"/>
                          <a:cs typeface="Carlito"/>
                        </a:rPr>
                        <a:t>Connaissance pratique de la façon de</a:t>
                      </a:r>
                      <a:r>
                        <a:rPr sz="1100" spc="-155" dirty="0">
                          <a:latin typeface="Carlito"/>
                          <a:cs typeface="Carlito"/>
                        </a:rPr>
                        <a:t> </a:t>
                      </a:r>
                      <a:r>
                        <a:rPr sz="1100" spc="-5" dirty="0">
                          <a:latin typeface="Carlito"/>
                          <a:cs typeface="Carlito"/>
                        </a:rPr>
                        <a:t>partager </a:t>
                      </a:r>
                      <a:r>
                        <a:rPr sz="1100" dirty="0">
                          <a:latin typeface="Carlito"/>
                          <a:cs typeface="Carlito"/>
                        </a:rPr>
                        <a:t>du contenu multimédia numérique</a:t>
                      </a:r>
                      <a:r>
                        <a:rPr sz="1100" spc="-110" dirty="0">
                          <a:latin typeface="Carlito"/>
                          <a:cs typeface="Carlito"/>
                        </a:rPr>
                        <a:t> </a:t>
                      </a:r>
                      <a:r>
                        <a:rPr sz="1100" dirty="0">
                          <a:latin typeface="Carlito"/>
                          <a:cs typeface="Carlito"/>
                        </a:rPr>
                        <a:t>en ligne</a:t>
                      </a:r>
                      <a:endParaRPr sz="1100">
                        <a:latin typeface="Carlito"/>
                        <a:cs typeface="Carlito"/>
                      </a:endParaRPr>
                    </a:p>
                    <a:p>
                      <a:pPr marL="264160" marR="210185" indent="-172720">
                        <a:lnSpc>
                          <a:spcPct val="100000"/>
                        </a:lnSpc>
                        <a:buFont typeface="Arial"/>
                        <a:buChar char="•"/>
                        <a:tabLst>
                          <a:tab pos="264160" algn="l"/>
                        </a:tabLst>
                      </a:pPr>
                      <a:r>
                        <a:rPr sz="1100" dirty="0">
                          <a:latin typeface="Carlito"/>
                          <a:cs typeface="Carlito"/>
                        </a:rPr>
                        <a:t>Connaissance théorique des </a:t>
                      </a:r>
                      <a:r>
                        <a:rPr sz="1100" spc="-5" dirty="0">
                          <a:latin typeface="Carlito"/>
                          <a:cs typeface="Carlito"/>
                        </a:rPr>
                        <a:t>canaux </a:t>
                      </a:r>
                      <a:r>
                        <a:rPr sz="1100" dirty="0">
                          <a:latin typeface="Carlito"/>
                          <a:cs typeface="Carlito"/>
                        </a:rPr>
                        <a:t>de médias sociaux les plus </a:t>
                      </a:r>
                      <a:r>
                        <a:rPr sz="1100" spc="-5" dirty="0">
                          <a:latin typeface="Carlito"/>
                          <a:cs typeface="Carlito"/>
                        </a:rPr>
                        <a:t>appropriés</a:t>
                      </a:r>
                      <a:r>
                        <a:rPr sz="1100" spc="-75" dirty="0">
                          <a:latin typeface="Carlito"/>
                          <a:cs typeface="Carlito"/>
                        </a:rPr>
                        <a:t> </a:t>
                      </a:r>
                      <a:r>
                        <a:rPr sz="1100" spc="-5" dirty="0">
                          <a:latin typeface="Carlito"/>
                          <a:cs typeface="Carlito"/>
                        </a:rPr>
                        <a:t>pour partager des </a:t>
                      </a:r>
                      <a:r>
                        <a:rPr sz="1100" dirty="0">
                          <a:latin typeface="Carlito"/>
                          <a:cs typeface="Carlito"/>
                        </a:rPr>
                        <a:t>histoires</a:t>
                      </a:r>
                      <a:r>
                        <a:rPr sz="1100" spc="-60" dirty="0">
                          <a:latin typeface="Carlito"/>
                          <a:cs typeface="Carlito"/>
                        </a:rPr>
                        <a:t> </a:t>
                      </a:r>
                      <a:r>
                        <a:rPr sz="1100" dirty="0">
                          <a:latin typeface="Carlito"/>
                          <a:cs typeface="Carlito"/>
                        </a:rPr>
                        <a:t>en ligne</a:t>
                      </a:r>
                      <a:endParaRPr sz="1100">
                        <a:latin typeface="Carlito"/>
                        <a:cs typeface="Carlito"/>
                      </a:endParaRPr>
                    </a:p>
                    <a:p>
                      <a:pPr marL="264160" marR="107314" indent="-172720" algn="just">
                        <a:lnSpc>
                          <a:spcPct val="100000"/>
                        </a:lnSpc>
                        <a:buFont typeface="Arial"/>
                        <a:buChar char="•"/>
                        <a:tabLst>
                          <a:tab pos="264160" algn="l"/>
                        </a:tabLst>
                      </a:pPr>
                      <a:r>
                        <a:rPr sz="1100" dirty="0">
                          <a:latin typeface="Carlito"/>
                          <a:cs typeface="Carlito"/>
                        </a:rPr>
                        <a:t>Connaissances théoriques sur la manière de</a:t>
                      </a:r>
                      <a:r>
                        <a:rPr sz="1100" spc="-145" dirty="0">
                          <a:latin typeface="Carlito"/>
                          <a:cs typeface="Carlito"/>
                        </a:rPr>
                        <a:t> </a:t>
                      </a:r>
                      <a:r>
                        <a:rPr sz="1100" spc="-5" dirty="0">
                          <a:latin typeface="Carlito"/>
                          <a:cs typeface="Carlito"/>
                        </a:rPr>
                        <a:t>favoriser </a:t>
                      </a:r>
                      <a:r>
                        <a:rPr sz="1100" dirty="0">
                          <a:latin typeface="Carlito"/>
                          <a:cs typeface="Carlito"/>
                        </a:rPr>
                        <a:t>et se connecter avec un public en ligne</a:t>
                      </a:r>
                      <a:r>
                        <a:rPr sz="1100" spc="-175" dirty="0">
                          <a:latin typeface="Carlito"/>
                          <a:cs typeface="Carlito"/>
                        </a:rPr>
                        <a:t> </a:t>
                      </a:r>
                      <a:r>
                        <a:rPr sz="1100" dirty="0">
                          <a:latin typeface="Carlito"/>
                          <a:cs typeface="Carlito"/>
                        </a:rPr>
                        <a:t>pour </a:t>
                      </a:r>
                      <a:r>
                        <a:rPr sz="1100" spc="-5" dirty="0">
                          <a:latin typeface="Carlito"/>
                          <a:cs typeface="Carlito"/>
                        </a:rPr>
                        <a:t>partager </a:t>
                      </a:r>
                      <a:r>
                        <a:rPr sz="1100" dirty="0">
                          <a:latin typeface="Carlito"/>
                          <a:cs typeface="Carlito"/>
                        </a:rPr>
                        <a:t>votre</a:t>
                      </a:r>
                      <a:r>
                        <a:rPr sz="1100" spc="-20" dirty="0">
                          <a:latin typeface="Carlito"/>
                          <a:cs typeface="Carlito"/>
                        </a:rPr>
                        <a:t> </a:t>
                      </a:r>
                      <a:r>
                        <a:rPr sz="1100" dirty="0">
                          <a:latin typeface="Carlito"/>
                          <a:cs typeface="Carlito"/>
                        </a:rPr>
                        <a:t>histoires</a:t>
                      </a:r>
                      <a:endParaRPr sz="1100">
                        <a:latin typeface="Carlito"/>
                        <a:cs typeface="Carlito"/>
                      </a:endParaRPr>
                    </a:p>
                    <a:p>
                      <a:pPr marL="264160" marR="118745" indent="-172720">
                        <a:lnSpc>
                          <a:spcPct val="100000"/>
                        </a:lnSpc>
                        <a:buFont typeface="Arial"/>
                        <a:buChar char="•"/>
                        <a:tabLst>
                          <a:tab pos="264160" algn="l"/>
                        </a:tabLst>
                      </a:pPr>
                      <a:r>
                        <a:rPr sz="1100" dirty="0">
                          <a:latin typeface="Carlito"/>
                          <a:cs typeface="Carlito"/>
                        </a:rPr>
                        <a:t>Connaissance théorique de l'impact</a:t>
                      </a:r>
                      <a:r>
                        <a:rPr sz="1100" spc="-185" dirty="0">
                          <a:latin typeface="Carlito"/>
                          <a:cs typeface="Carlito"/>
                        </a:rPr>
                        <a:t> </a:t>
                      </a:r>
                      <a:r>
                        <a:rPr sz="1100" dirty="0">
                          <a:latin typeface="Carlito"/>
                          <a:cs typeface="Carlito"/>
                        </a:rPr>
                        <a:t>de présenter des histoires numériques en ligne à </a:t>
                      </a:r>
                      <a:r>
                        <a:rPr sz="1100" spc="-5" dirty="0">
                          <a:latin typeface="Carlito"/>
                          <a:cs typeface="Carlito"/>
                        </a:rPr>
                        <a:t>partager </a:t>
                      </a:r>
                      <a:r>
                        <a:rPr sz="1100" dirty="0">
                          <a:latin typeface="Carlito"/>
                          <a:cs typeface="Carlito"/>
                        </a:rPr>
                        <a:t>avec</a:t>
                      </a:r>
                      <a:r>
                        <a:rPr sz="1100" spc="-35" dirty="0">
                          <a:latin typeface="Carlito"/>
                          <a:cs typeface="Carlito"/>
                        </a:rPr>
                        <a:t> </a:t>
                      </a:r>
                      <a:r>
                        <a:rPr sz="1100" dirty="0">
                          <a:latin typeface="Carlito"/>
                          <a:cs typeface="Carlito"/>
                        </a:rPr>
                        <a:t>les autres</a:t>
                      </a:r>
                      <a:endParaRPr sz="1100">
                        <a:latin typeface="Carlito"/>
                        <a:cs typeface="Carlito"/>
                      </a:endParaRPr>
                    </a:p>
                    <a:p>
                      <a:pPr marL="264160" marR="193675" indent="-172720" algn="just">
                        <a:lnSpc>
                          <a:spcPct val="100000"/>
                        </a:lnSpc>
                        <a:buFont typeface="Arial"/>
                        <a:buChar char="•"/>
                        <a:tabLst>
                          <a:tab pos="264160" algn="l"/>
                        </a:tabLst>
                      </a:pPr>
                      <a:r>
                        <a:rPr sz="1100" dirty="0">
                          <a:latin typeface="Carlito"/>
                          <a:cs typeface="Carlito"/>
                        </a:rPr>
                        <a:t>Connaissance théorique de la façon dont</a:t>
                      </a:r>
                      <a:r>
                        <a:rPr sz="1100" spc="-150" dirty="0">
                          <a:latin typeface="Carlito"/>
                          <a:cs typeface="Carlito"/>
                        </a:rPr>
                        <a:t> </a:t>
                      </a:r>
                      <a:r>
                        <a:rPr sz="1100" dirty="0">
                          <a:latin typeface="Carlito"/>
                          <a:cs typeface="Carlito"/>
                        </a:rPr>
                        <a:t>la culture est </a:t>
                      </a:r>
                      <a:r>
                        <a:rPr sz="1100" spc="-5" dirty="0">
                          <a:latin typeface="Carlito"/>
                          <a:cs typeface="Carlito"/>
                        </a:rPr>
                        <a:t>partagée </a:t>
                      </a:r>
                      <a:r>
                        <a:rPr sz="1100" dirty="0">
                          <a:latin typeface="Carlito"/>
                          <a:cs typeface="Carlito"/>
                        </a:rPr>
                        <a:t>à travers des histoires numériques lorsqu'elles sont présentées en ligne</a:t>
                      </a:r>
                      <a:r>
                        <a:rPr sz="1100" spc="-60" dirty="0">
                          <a:latin typeface="Carlito"/>
                          <a:cs typeface="Carlito"/>
                        </a:rPr>
                        <a:t> </a:t>
                      </a:r>
                      <a:r>
                        <a:rPr sz="1100" spc="-5" dirty="0">
                          <a:latin typeface="Carlito"/>
                          <a:cs typeface="Carlito"/>
                        </a:rPr>
                        <a:t>environnements.</a:t>
                      </a:r>
                      <a:endParaRPr sz="1100">
                        <a:latin typeface="Carlito"/>
                        <a:cs typeface="Carlito"/>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5CC"/>
                    </a:solidFill>
                  </a:tcPr>
                </a:tc>
                <a:tc>
                  <a:txBody>
                    <a:bodyPr/>
                    <a:lstStyle/>
                    <a:p>
                      <a:pPr marL="264160" marR="410209" indent="-172720">
                        <a:lnSpc>
                          <a:spcPct val="100000"/>
                        </a:lnSpc>
                        <a:spcBef>
                          <a:spcPts val="295"/>
                        </a:spcBef>
                        <a:buFont typeface="Arial"/>
                        <a:buChar char="•"/>
                        <a:tabLst>
                          <a:tab pos="264795" algn="l"/>
                        </a:tabLst>
                      </a:pPr>
                      <a:r>
                        <a:rPr sz="1100" dirty="0">
                          <a:latin typeface="Carlito"/>
                          <a:cs typeface="Carlito"/>
                        </a:rPr>
                        <a:t>Discutez de la façon d'éditer et de</a:t>
                      </a:r>
                      <a:r>
                        <a:rPr sz="1100" spc="-165" dirty="0">
                          <a:latin typeface="Carlito"/>
                          <a:cs typeface="Carlito"/>
                        </a:rPr>
                        <a:t> </a:t>
                      </a:r>
                      <a:r>
                        <a:rPr sz="1100" spc="-5" dirty="0">
                          <a:latin typeface="Carlito"/>
                          <a:cs typeface="Carlito"/>
                        </a:rPr>
                        <a:t>présenter </a:t>
                      </a:r>
                      <a:r>
                        <a:rPr sz="1100" dirty="0">
                          <a:latin typeface="Carlito"/>
                          <a:cs typeface="Carlito"/>
                        </a:rPr>
                        <a:t>des histoires numériques</a:t>
                      </a:r>
                      <a:r>
                        <a:rPr sz="1100" spc="-70" dirty="0">
                          <a:latin typeface="Carlito"/>
                          <a:cs typeface="Carlito"/>
                        </a:rPr>
                        <a:t> </a:t>
                      </a:r>
                      <a:r>
                        <a:rPr sz="1100" dirty="0">
                          <a:latin typeface="Carlito"/>
                          <a:cs typeface="Carlito"/>
                        </a:rPr>
                        <a:t>en ligne</a:t>
                      </a:r>
                      <a:endParaRPr sz="1100">
                        <a:latin typeface="Carlito"/>
                        <a:cs typeface="Carlito"/>
                      </a:endParaRPr>
                    </a:p>
                    <a:p>
                      <a:pPr marL="264160" indent="-172720">
                        <a:lnSpc>
                          <a:spcPct val="100000"/>
                        </a:lnSpc>
                        <a:buFont typeface="Arial"/>
                        <a:buChar char="•"/>
                        <a:tabLst>
                          <a:tab pos="264795" algn="l"/>
                        </a:tabLst>
                      </a:pPr>
                      <a:r>
                        <a:rPr sz="1100" spc="-5" dirty="0">
                          <a:latin typeface="Carlito"/>
                          <a:cs typeface="Carlito"/>
                        </a:rPr>
                        <a:t>Démontrer </a:t>
                      </a:r>
                      <a:r>
                        <a:rPr sz="1100" dirty="0">
                          <a:latin typeface="Carlito"/>
                          <a:cs typeface="Carlito"/>
                        </a:rPr>
                        <a:t>comment éditer</a:t>
                      </a:r>
                      <a:r>
                        <a:rPr sz="1100" spc="-100" dirty="0">
                          <a:latin typeface="Carlito"/>
                          <a:cs typeface="Carlito"/>
                        </a:rPr>
                        <a:t> </a:t>
                      </a:r>
                      <a:r>
                        <a:rPr sz="1100" spc="-5" dirty="0">
                          <a:latin typeface="Carlito"/>
                          <a:cs typeface="Carlito"/>
                        </a:rPr>
                        <a:t>et</a:t>
                      </a:r>
                      <a:endParaRPr sz="1100">
                        <a:latin typeface="Carlito"/>
                        <a:cs typeface="Carlito"/>
                      </a:endParaRPr>
                    </a:p>
                    <a:p>
                      <a:pPr marL="264160">
                        <a:lnSpc>
                          <a:spcPct val="100000"/>
                        </a:lnSpc>
                      </a:pPr>
                      <a:r>
                        <a:rPr sz="1100" spc="-5" dirty="0">
                          <a:latin typeface="Carlito"/>
                          <a:cs typeface="Carlito"/>
                        </a:rPr>
                        <a:t>produire </a:t>
                      </a:r>
                      <a:r>
                        <a:rPr sz="1100" dirty="0">
                          <a:latin typeface="Carlito"/>
                          <a:cs typeface="Carlito"/>
                        </a:rPr>
                        <a:t>du contenu multimédia numérique</a:t>
                      </a:r>
                      <a:r>
                        <a:rPr sz="1100" spc="-120" dirty="0">
                          <a:latin typeface="Carlito"/>
                          <a:cs typeface="Carlito"/>
                        </a:rPr>
                        <a:t> </a:t>
                      </a:r>
                      <a:r>
                        <a:rPr sz="1100" dirty="0">
                          <a:latin typeface="Carlito"/>
                          <a:cs typeface="Carlito"/>
                        </a:rPr>
                        <a:t>en ligne</a:t>
                      </a:r>
                      <a:endParaRPr sz="1100">
                        <a:latin typeface="Carlito"/>
                        <a:cs typeface="Carlito"/>
                      </a:endParaRPr>
                    </a:p>
                    <a:p>
                      <a:pPr marL="264160" marR="233679" indent="-172720">
                        <a:lnSpc>
                          <a:spcPct val="100000"/>
                        </a:lnSpc>
                        <a:buFont typeface="Arial"/>
                        <a:buChar char="•"/>
                        <a:tabLst>
                          <a:tab pos="264795" algn="l"/>
                        </a:tabLst>
                      </a:pPr>
                      <a:r>
                        <a:rPr sz="1100" dirty="0">
                          <a:latin typeface="Carlito"/>
                          <a:cs typeface="Carlito"/>
                        </a:rPr>
                        <a:t>Utiliser des logiciels numériques open source </a:t>
                      </a:r>
                      <a:r>
                        <a:rPr sz="1100" spc="-5" dirty="0">
                          <a:latin typeface="Carlito"/>
                          <a:cs typeface="Carlito"/>
                        </a:rPr>
                        <a:t>tels </a:t>
                      </a:r>
                      <a:r>
                        <a:rPr sz="1100" dirty="0">
                          <a:latin typeface="Carlito"/>
                          <a:cs typeface="Carlito"/>
                        </a:rPr>
                        <a:t>que </a:t>
                      </a:r>
                      <a:r>
                        <a:rPr sz="1100" i="1" spc="-5" dirty="0">
                          <a:latin typeface="Carlito"/>
                          <a:cs typeface="Carlito"/>
                        </a:rPr>
                        <a:t>Lightworks </a:t>
                      </a:r>
                      <a:r>
                        <a:rPr sz="1100" dirty="0">
                          <a:latin typeface="Carlito"/>
                          <a:cs typeface="Carlito"/>
                        </a:rPr>
                        <a:t>et </a:t>
                      </a:r>
                      <a:r>
                        <a:rPr sz="1100" i="1" spc="-5" dirty="0">
                          <a:latin typeface="Carlito"/>
                          <a:cs typeface="Carlito"/>
                        </a:rPr>
                        <a:t>Audacity</a:t>
                      </a:r>
                      <a:r>
                        <a:rPr sz="1100" i="1" spc="-90" dirty="0">
                          <a:latin typeface="Carlito"/>
                          <a:cs typeface="Carlito"/>
                        </a:rPr>
                        <a:t> </a:t>
                      </a:r>
                      <a:r>
                        <a:rPr sz="1100" dirty="0">
                          <a:latin typeface="Carlito"/>
                          <a:cs typeface="Carlito"/>
                        </a:rPr>
                        <a:t>éditer numériquement</a:t>
                      </a:r>
                      <a:r>
                        <a:rPr sz="1100" spc="-45" dirty="0">
                          <a:latin typeface="Carlito"/>
                          <a:cs typeface="Carlito"/>
                        </a:rPr>
                        <a:t> </a:t>
                      </a:r>
                      <a:r>
                        <a:rPr sz="1100" dirty="0">
                          <a:latin typeface="Carlito"/>
                          <a:cs typeface="Carlito"/>
                        </a:rPr>
                        <a:t>histoires</a:t>
                      </a:r>
                      <a:endParaRPr sz="1100">
                        <a:latin typeface="Carlito"/>
                        <a:cs typeface="Carlito"/>
                      </a:endParaRPr>
                    </a:p>
                    <a:p>
                      <a:pPr marL="264160" marR="160655" indent="-172720">
                        <a:lnSpc>
                          <a:spcPct val="100000"/>
                        </a:lnSpc>
                        <a:buFont typeface="Arial"/>
                        <a:buChar char="•"/>
                        <a:tabLst>
                          <a:tab pos="264795" algn="l"/>
                        </a:tabLst>
                      </a:pPr>
                      <a:r>
                        <a:rPr sz="1100" dirty="0">
                          <a:latin typeface="Carlito"/>
                          <a:cs typeface="Carlito"/>
                        </a:rPr>
                        <a:t>Démontrer comment présenter</a:t>
                      </a:r>
                      <a:r>
                        <a:rPr sz="1100" spc="-165" dirty="0">
                          <a:latin typeface="Carlito"/>
                          <a:cs typeface="Carlito"/>
                        </a:rPr>
                        <a:t> </a:t>
                      </a:r>
                      <a:r>
                        <a:rPr sz="1100" dirty="0">
                          <a:latin typeface="Carlito"/>
                          <a:cs typeface="Carlito"/>
                        </a:rPr>
                        <a:t>histoires en ligne de manière </a:t>
                      </a:r>
                      <a:endParaRPr sz="1100">
                        <a:latin typeface="Carlito"/>
                        <a:cs typeface="Carlito"/>
                      </a:endParaRPr>
                    </a:p>
                    <a:p>
                      <a:pPr marL="264160" marR="101600" indent="-172720">
                        <a:lnSpc>
                          <a:spcPct val="100000"/>
                        </a:lnSpc>
                        <a:buFont typeface="Arial"/>
                        <a:buChar char="•"/>
                        <a:tabLst>
                          <a:tab pos="264795" algn="l"/>
                        </a:tabLst>
                      </a:pPr>
                      <a:r>
                        <a:rPr sz="1100" dirty="0">
                          <a:latin typeface="Carlito"/>
                          <a:cs typeface="Carlito"/>
                        </a:rPr>
                        <a:t>Identifiez les </a:t>
                      </a:r>
                      <a:r>
                        <a:rPr sz="1100" spc="-5" dirty="0">
                          <a:latin typeface="Carlito"/>
                          <a:cs typeface="Carlito"/>
                        </a:rPr>
                        <a:t>canaux de </a:t>
                      </a:r>
                      <a:r>
                        <a:rPr sz="1100" dirty="0">
                          <a:latin typeface="Carlito"/>
                          <a:cs typeface="Carlito"/>
                        </a:rPr>
                        <a:t>médias sociaux et en ligne </a:t>
                      </a:r>
                      <a:r>
                        <a:rPr sz="1100" spc="-5" dirty="0">
                          <a:latin typeface="Carlito"/>
                          <a:cs typeface="Carlito"/>
                        </a:rPr>
                        <a:t>appropriés </a:t>
                      </a:r>
                      <a:r>
                        <a:rPr sz="1100" dirty="0">
                          <a:latin typeface="Carlito"/>
                          <a:cs typeface="Carlito"/>
                        </a:rPr>
                        <a:t>pour présenter votre</a:t>
                      </a:r>
                      <a:r>
                        <a:rPr sz="1100" spc="-125" dirty="0">
                          <a:latin typeface="Carlito"/>
                          <a:cs typeface="Carlito"/>
                        </a:rPr>
                        <a:t> </a:t>
                      </a:r>
                      <a:r>
                        <a:rPr sz="1100" dirty="0">
                          <a:latin typeface="Carlito"/>
                          <a:cs typeface="Carlito"/>
                        </a:rPr>
                        <a:t>histoire en ligne</a:t>
                      </a:r>
                      <a:endParaRPr sz="1100">
                        <a:latin typeface="Carlito"/>
                        <a:cs typeface="Carlito"/>
                      </a:endParaRPr>
                    </a:p>
                    <a:p>
                      <a:pPr marL="264160" marR="344805" indent="-172720" algn="just">
                        <a:lnSpc>
                          <a:spcPct val="100000"/>
                        </a:lnSpc>
                        <a:spcBef>
                          <a:spcPts val="5"/>
                        </a:spcBef>
                        <a:buFont typeface="Arial"/>
                        <a:buChar char="•"/>
                        <a:tabLst>
                          <a:tab pos="264795" algn="l"/>
                        </a:tabLst>
                      </a:pPr>
                      <a:r>
                        <a:rPr sz="1100" dirty="0">
                          <a:latin typeface="Carlito"/>
                          <a:cs typeface="Carlito"/>
                        </a:rPr>
                        <a:t>Discutez du droit d'auteur et</a:t>
                      </a:r>
                      <a:r>
                        <a:rPr sz="1100" spc="-175" dirty="0">
                          <a:latin typeface="Carlito"/>
                          <a:cs typeface="Carlito"/>
                        </a:rPr>
                        <a:t> </a:t>
                      </a:r>
                      <a:r>
                        <a:rPr sz="1100" dirty="0">
                          <a:latin typeface="Carlito"/>
                          <a:cs typeface="Carlito"/>
                        </a:rPr>
                        <a:t>problèmes de licence liés au </a:t>
                      </a:r>
                      <a:r>
                        <a:rPr sz="1100" spc="-5" dirty="0">
                          <a:latin typeface="Carlito"/>
                          <a:cs typeface="Carlito"/>
                        </a:rPr>
                        <a:t>partage de </a:t>
                      </a:r>
                      <a:r>
                        <a:rPr sz="1100" dirty="0">
                          <a:latin typeface="Carlito"/>
                          <a:cs typeface="Carlito"/>
                        </a:rPr>
                        <a:t>votre histoire dans un</a:t>
                      </a:r>
                      <a:r>
                        <a:rPr sz="1100" spc="-25" dirty="0">
                          <a:latin typeface="Carlito"/>
                          <a:cs typeface="Carlito"/>
                        </a:rPr>
                        <a:t> </a:t>
                      </a:r>
                      <a:r>
                        <a:rPr sz="1100" dirty="0">
                          <a:latin typeface="Carlito"/>
                          <a:cs typeface="Carlito"/>
                        </a:rPr>
                        <a:t>environnement</a:t>
                      </a:r>
                      <a:endParaRPr sz="1100">
                        <a:latin typeface="Carlito"/>
                        <a:cs typeface="Carlito"/>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5CC"/>
                    </a:solidFill>
                  </a:tcPr>
                </a:tc>
                <a:tc>
                  <a:txBody>
                    <a:bodyPr/>
                    <a:lstStyle/>
                    <a:p>
                      <a:pPr marL="264160" marR="308610" indent="-172720">
                        <a:lnSpc>
                          <a:spcPct val="100000"/>
                        </a:lnSpc>
                        <a:spcBef>
                          <a:spcPts val="295"/>
                        </a:spcBef>
                        <a:buFont typeface="Arial"/>
                        <a:buChar char="•"/>
                        <a:tabLst>
                          <a:tab pos="264795" algn="l"/>
                        </a:tabLst>
                      </a:pPr>
                      <a:r>
                        <a:rPr sz="1100" dirty="0">
                          <a:latin typeface="Carlito"/>
                          <a:cs typeface="Carlito"/>
                        </a:rPr>
                        <a:t>Connaître les différentes </a:t>
                      </a:r>
                      <a:r>
                        <a:rPr sz="1100" spc="-5" dirty="0">
                          <a:latin typeface="Carlito"/>
                          <a:cs typeface="Carlito"/>
                        </a:rPr>
                        <a:t>composantes </a:t>
                      </a:r>
                      <a:r>
                        <a:rPr sz="1100" dirty="0">
                          <a:latin typeface="Carlito"/>
                          <a:cs typeface="Carlito"/>
                        </a:rPr>
                        <a:t>impliquées dans</a:t>
                      </a:r>
                      <a:r>
                        <a:rPr sz="1100" spc="-110" dirty="0">
                          <a:latin typeface="Carlito"/>
                          <a:cs typeface="Carlito"/>
                        </a:rPr>
                        <a:t> </a:t>
                      </a:r>
                      <a:r>
                        <a:rPr sz="1100" dirty="0">
                          <a:latin typeface="Carlito"/>
                          <a:cs typeface="Carlito"/>
                        </a:rPr>
                        <a:t>montage numérique</a:t>
                      </a:r>
                      <a:r>
                        <a:rPr sz="1100" spc="-35" dirty="0">
                          <a:latin typeface="Carlito"/>
                          <a:cs typeface="Carlito"/>
                        </a:rPr>
                        <a:t> </a:t>
                      </a:r>
                      <a:r>
                        <a:rPr sz="1100" dirty="0">
                          <a:latin typeface="Carlito"/>
                          <a:cs typeface="Carlito"/>
                        </a:rPr>
                        <a:t>médias</a:t>
                      </a:r>
                      <a:endParaRPr sz="1100">
                        <a:latin typeface="Carlito"/>
                        <a:cs typeface="Carlito"/>
                      </a:endParaRPr>
                    </a:p>
                    <a:p>
                      <a:pPr marL="264160" marR="158115" indent="-172720">
                        <a:lnSpc>
                          <a:spcPct val="100000"/>
                        </a:lnSpc>
                        <a:buFont typeface="Arial"/>
                        <a:buChar char="•"/>
                        <a:tabLst>
                          <a:tab pos="264795" algn="l"/>
                        </a:tabLst>
                      </a:pPr>
                      <a:r>
                        <a:rPr sz="1100" spc="-5" dirty="0">
                          <a:latin typeface="Carlito"/>
                          <a:cs typeface="Carlito"/>
                        </a:rPr>
                        <a:t>Volonté </a:t>
                      </a:r>
                      <a:r>
                        <a:rPr sz="1100" dirty="0">
                          <a:latin typeface="Carlito"/>
                          <a:cs typeface="Carlito"/>
                        </a:rPr>
                        <a:t>de </a:t>
                      </a:r>
                      <a:r>
                        <a:rPr sz="1100" spc="-5" dirty="0">
                          <a:latin typeface="Carlito"/>
                          <a:cs typeface="Carlito"/>
                        </a:rPr>
                        <a:t>partager </a:t>
                      </a:r>
                      <a:r>
                        <a:rPr sz="1100" dirty="0">
                          <a:latin typeface="Carlito"/>
                          <a:cs typeface="Carlito"/>
                        </a:rPr>
                        <a:t>le numérique</a:t>
                      </a:r>
                      <a:r>
                        <a:rPr sz="1100" spc="-95" dirty="0">
                          <a:latin typeface="Carlito"/>
                          <a:cs typeface="Carlito"/>
                        </a:rPr>
                        <a:t> </a:t>
                      </a:r>
                      <a:r>
                        <a:rPr sz="1100" dirty="0">
                          <a:latin typeface="Carlito"/>
                          <a:cs typeface="Carlito"/>
                        </a:rPr>
                        <a:t>histoires en ligne</a:t>
                      </a:r>
                      <a:r>
                        <a:rPr sz="1100" spc="-35" dirty="0">
                          <a:latin typeface="Carlito"/>
                          <a:cs typeface="Carlito"/>
                        </a:rPr>
                        <a:t> </a:t>
                      </a:r>
                      <a:r>
                        <a:rPr sz="1100" dirty="0">
                          <a:latin typeface="Carlito"/>
                          <a:cs typeface="Carlito"/>
                        </a:rPr>
                        <a:t>environnements</a:t>
                      </a:r>
                      <a:endParaRPr sz="1100">
                        <a:latin typeface="Carlito"/>
                        <a:cs typeface="Carlito"/>
                      </a:endParaRPr>
                    </a:p>
                    <a:p>
                      <a:pPr marL="264160" marR="293370" indent="-172720">
                        <a:lnSpc>
                          <a:spcPct val="100000"/>
                        </a:lnSpc>
                        <a:buFont typeface="Arial"/>
                        <a:buChar char="•"/>
                        <a:tabLst>
                          <a:tab pos="264795" algn="l"/>
                        </a:tabLst>
                      </a:pPr>
                      <a:r>
                        <a:rPr sz="1100" dirty="0">
                          <a:latin typeface="Carlito"/>
                          <a:cs typeface="Carlito"/>
                        </a:rPr>
                        <a:t>Appréciation de la façon dont</a:t>
                      </a:r>
                      <a:r>
                        <a:rPr sz="1100" spc="-135" dirty="0">
                          <a:latin typeface="Carlito"/>
                          <a:cs typeface="Carlito"/>
                        </a:rPr>
                        <a:t> </a:t>
                      </a:r>
                      <a:r>
                        <a:rPr sz="1100" dirty="0">
                          <a:latin typeface="Carlito"/>
                          <a:cs typeface="Carlito"/>
                        </a:rPr>
                        <a:t>présenter des histoires numériques en ligne peut </a:t>
                      </a:r>
                      <a:r>
                        <a:rPr sz="1100" spc="-5" dirty="0">
                          <a:latin typeface="Carlito"/>
                          <a:cs typeface="Carlito"/>
                        </a:rPr>
                        <a:t>partager </a:t>
                      </a:r>
                      <a:r>
                        <a:rPr sz="1100" dirty="0">
                          <a:latin typeface="Carlito"/>
                          <a:cs typeface="Carlito"/>
                        </a:rPr>
                        <a:t>la culture, l'identité et</a:t>
                      </a:r>
                      <a:r>
                        <a:rPr sz="1100" spc="-85" dirty="0">
                          <a:latin typeface="Carlito"/>
                          <a:cs typeface="Carlito"/>
                        </a:rPr>
                        <a:t> </a:t>
                      </a:r>
                      <a:r>
                        <a:rPr sz="1100" spc="-5" dirty="0">
                          <a:latin typeface="Carlito"/>
                          <a:cs typeface="Carlito"/>
                        </a:rPr>
                        <a:t>l'histoire</a:t>
                      </a:r>
                      <a:endParaRPr sz="1100">
                        <a:latin typeface="Carlito"/>
                        <a:cs typeface="Carlito"/>
                      </a:endParaRPr>
                    </a:p>
                    <a:p>
                      <a:pPr marL="264160" marR="366395" indent="-172720" algn="just">
                        <a:lnSpc>
                          <a:spcPct val="100000"/>
                        </a:lnSpc>
                        <a:buChar char="•"/>
                        <a:tabLst>
                          <a:tab pos="264795" algn="l"/>
                        </a:tabLst>
                      </a:pPr>
                      <a:r>
                        <a:rPr sz="1100" spc="-30" dirty="0">
                          <a:latin typeface="Arial"/>
                          <a:cs typeface="Arial"/>
                        </a:rPr>
                        <a:t>Appréciation </a:t>
                      </a:r>
                      <a:r>
                        <a:rPr sz="1100" dirty="0">
                          <a:latin typeface="Arial"/>
                          <a:cs typeface="Arial"/>
                        </a:rPr>
                        <a:t>de</a:t>
                      </a:r>
                      <a:r>
                        <a:rPr sz="1100" spc="-200" dirty="0">
                          <a:latin typeface="Arial"/>
                          <a:cs typeface="Arial"/>
                        </a:rPr>
                        <a:t> la </a:t>
                      </a:r>
                      <a:r>
                        <a:rPr sz="1100" spc="-5" dirty="0">
                          <a:latin typeface="Carlito"/>
                          <a:cs typeface="Carlito"/>
                        </a:rPr>
                        <a:t>contribution d' </a:t>
                      </a:r>
                      <a:r>
                        <a:rPr sz="1100" spc="-60" dirty="0">
                          <a:latin typeface="Arial"/>
                          <a:cs typeface="Arial"/>
                        </a:rPr>
                        <a:t>un </a:t>
                      </a:r>
                      <a:r>
                        <a:rPr sz="1100" spc="-30" dirty="0">
                          <a:latin typeface="Arial"/>
                          <a:cs typeface="Arial"/>
                        </a:rPr>
                        <a:t>individu à la </a:t>
                      </a:r>
                      <a:r>
                        <a:rPr sz="1100" dirty="0">
                          <a:latin typeface="Carlito"/>
                          <a:cs typeface="Carlito"/>
                        </a:rPr>
                        <a:t>production et au </a:t>
                      </a:r>
                      <a:r>
                        <a:rPr sz="1100" spc="-5" dirty="0">
                          <a:latin typeface="Carlito"/>
                          <a:cs typeface="Carlito"/>
                        </a:rPr>
                        <a:t>partage </a:t>
                      </a:r>
                      <a:r>
                        <a:rPr sz="1100" dirty="0">
                          <a:latin typeface="Carlito"/>
                          <a:cs typeface="Carlito"/>
                        </a:rPr>
                        <a:t>numérique</a:t>
                      </a:r>
                      <a:r>
                        <a:rPr sz="1100" spc="-45" dirty="0">
                          <a:latin typeface="Carlito"/>
                          <a:cs typeface="Carlito"/>
                        </a:rPr>
                        <a:t> </a:t>
                      </a:r>
                      <a:r>
                        <a:rPr sz="1100" dirty="0">
                          <a:latin typeface="Carlito"/>
                          <a:cs typeface="Carlito"/>
                        </a:rPr>
                        <a:t>histoires</a:t>
                      </a:r>
                      <a:endParaRPr sz="1100">
                        <a:latin typeface="Carlito"/>
                        <a:cs typeface="Carlito"/>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5C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5" name="object 5"/>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7" name="object 7"/>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156817" y="652094"/>
            <a:ext cx="6885305" cy="697230"/>
          </a:xfrm>
          <a:prstGeom prst="rect">
            <a:avLst/>
          </a:prstGeom>
        </p:spPr>
        <p:txBody>
          <a:bodyPr vert="horz" wrap="square" lIns="0" tIns="13335" rIns="0" bIns="0" rtlCol="0">
            <a:spAutoFit/>
          </a:bodyPr>
          <a:lstStyle/>
          <a:p>
            <a:pPr marL="12700">
              <a:lnSpc>
                <a:spcPct val="100000"/>
              </a:lnSpc>
              <a:spcBef>
                <a:spcPts val="105"/>
              </a:spcBef>
            </a:pPr>
            <a:r>
              <a:rPr spc="-750" dirty="0">
                <a:solidFill>
                  <a:srgbClr val="000000"/>
                </a:solidFill>
              </a:rPr>
              <a:t>Comment </a:t>
            </a:r>
            <a:r>
              <a:rPr spc="-595" dirty="0">
                <a:solidFill>
                  <a:srgbClr val="000000"/>
                </a:solidFill>
              </a:rPr>
              <a:t>partager </a:t>
            </a:r>
            <a:r>
              <a:rPr spc="-740" dirty="0">
                <a:solidFill>
                  <a:srgbClr val="000000"/>
                </a:solidFill>
              </a:rPr>
              <a:t>vos </a:t>
            </a:r>
            <a:r>
              <a:rPr spc="-415" dirty="0">
                <a:solidFill>
                  <a:srgbClr val="000000"/>
                </a:solidFill>
              </a:rPr>
              <a:t>histoires </a:t>
            </a:r>
            <a:r>
              <a:rPr spc="-440" dirty="0">
                <a:solidFill>
                  <a:srgbClr val="000000"/>
                </a:solidFill>
              </a:rPr>
              <a:t>_</a:t>
            </a:r>
            <a:r>
              <a:rPr spc="-180" dirty="0">
                <a:solidFill>
                  <a:srgbClr val="000000"/>
                </a:solidFill>
              </a:rPr>
              <a:t> </a:t>
            </a:r>
            <a:r>
              <a:rPr spc="-490" dirty="0">
                <a:solidFill>
                  <a:srgbClr val="000000"/>
                </a:solidFill>
              </a:rPr>
              <a:t>sans encombre</a:t>
            </a:r>
          </a:p>
        </p:txBody>
      </p:sp>
      <p:sp>
        <p:nvSpPr>
          <p:cNvPr id="9" name="object 9"/>
          <p:cNvSpPr txBox="1">
            <a:spLocks noGrp="1"/>
          </p:cNvSpPr>
          <p:nvPr>
            <p:ph sz="half" idx="3"/>
          </p:nvPr>
        </p:nvSpPr>
        <p:spPr>
          <a:prstGeom prst="rect">
            <a:avLst/>
          </a:prstGeom>
        </p:spPr>
        <p:txBody>
          <a:bodyPr vert="horz" wrap="square" lIns="0" tIns="12065" rIns="0" bIns="0" rtlCol="0">
            <a:spAutoFit/>
          </a:bodyPr>
          <a:lstStyle/>
          <a:p>
            <a:pPr marL="12700">
              <a:lnSpc>
                <a:spcPct val="100000"/>
              </a:lnSpc>
              <a:spcBef>
                <a:spcPts val="95"/>
              </a:spcBef>
            </a:pPr>
            <a:r>
              <a:rPr spc="-475" dirty="0"/>
              <a:t>Où </a:t>
            </a:r>
            <a:r>
              <a:rPr spc="-335" dirty="0"/>
              <a:t>trouver </a:t>
            </a:r>
            <a:r>
              <a:rPr spc="-285" dirty="0"/>
              <a:t>une </a:t>
            </a:r>
            <a:r>
              <a:rPr spc="-365" dirty="0"/>
              <a:t>utilisation </a:t>
            </a:r>
            <a:r>
              <a:rPr spc="-350" dirty="0"/>
              <a:t>gratuite </a:t>
            </a:r>
            <a:r>
              <a:rPr spc="-285" dirty="0"/>
              <a:t>_</a:t>
            </a:r>
            <a:r>
              <a:rPr spc="-275" dirty="0"/>
              <a:t> </a:t>
            </a:r>
            <a:r>
              <a:rPr spc="-440" dirty="0"/>
              <a:t>images:</a:t>
            </a:r>
          </a:p>
          <a:p>
            <a:pPr marL="12700" marR="1854835">
              <a:lnSpc>
                <a:spcPts val="2840"/>
              </a:lnSpc>
              <a:spcBef>
                <a:spcPts val="2555"/>
              </a:spcBef>
            </a:pPr>
            <a:r>
              <a:rPr sz="2400" spc="-320" dirty="0"/>
              <a:t>Unsplash </a:t>
            </a:r>
            <a:r>
              <a:rPr sz="2400" u="sng" spc="-245" dirty="0">
                <a:uFill>
                  <a:solidFill>
                    <a:srgbClr val="000000"/>
                  </a:solidFill>
                </a:uFill>
                <a:hlinkClick r:id="rId5"/>
              </a:rPr>
              <a:t>ht </a:t>
            </a:r>
            <a:r>
              <a:rPr sz="2400" u="sng" spc="-195" dirty="0">
                <a:uFill>
                  <a:solidFill>
                    <a:srgbClr val="000000"/>
                  </a:solidFill>
                </a:uFill>
                <a:hlinkClick r:id="rId5"/>
              </a:rPr>
              <a:t>t </a:t>
            </a:r>
            <a:r>
              <a:rPr sz="2400" u="sng" spc="-310" dirty="0">
                <a:uFill>
                  <a:solidFill>
                    <a:srgbClr val="000000"/>
                  </a:solidFill>
                </a:uFill>
                <a:hlinkClick r:id="rId5"/>
              </a:rPr>
              <a:t>ps:/ </a:t>
            </a:r>
            <a:r>
              <a:rPr sz="2400" u="sng" spc="-280" dirty="0">
                <a:uFill>
                  <a:solidFill>
                    <a:srgbClr val="000000"/>
                  </a:solidFill>
                </a:uFill>
                <a:hlinkClick r:id="rId5"/>
              </a:rPr>
              <a:t>/ </a:t>
            </a:r>
            <a:r>
              <a:rPr sz="2400" u="sng" spc="-300" dirty="0">
                <a:uFill>
                  <a:solidFill>
                    <a:srgbClr val="000000"/>
                  </a:solidFill>
                </a:uFill>
                <a:hlinkClick r:id="rId5"/>
              </a:rPr>
              <a:t>unspla </a:t>
            </a:r>
            <a:r>
              <a:rPr sz="2400" u="sng" spc="-280" dirty="0">
                <a:uFill>
                  <a:solidFill>
                    <a:srgbClr val="000000"/>
                  </a:solidFill>
                </a:uFill>
                <a:hlinkClick r:id="rId5"/>
              </a:rPr>
              <a:t>s </a:t>
            </a:r>
            <a:r>
              <a:rPr sz="2400" u="sng" spc="-320" dirty="0">
                <a:uFill>
                  <a:solidFill>
                    <a:srgbClr val="000000"/>
                  </a:solidFill>
                </a:uFill>
                <a:hlinkClick r:id="rId5"/>
              </a:rPr>
              <a:t>hc </a:t>
            </a:r>
            <a:r>
              <a:rPr sz="2400" u="sng" spc="-385" dirty="0">
                <a:uFill>
                  <a:solidFill>
                    <a:srgbClr val="000000"/>
                  </a:solidFill>
                </a:uFill>
                <a:hlinkClick r:id="rId5"/>
              </a:rPr>
              <a:t>o </a:t>
            </a:r>
            <a:r>
              <a:rPr sz="2400" u="sng" spc="-405" dirty="0">
                <a:uFill>
                  <a:solidFill>
                    <a:srgbClr val="000000"/>
                  </a:solidFill>
                </a:uFill>
                <a:hlinkClick r:id="rId5"/>
              </a:rPr>
              <a:t>m/</a:t>
            </a:r>
            <a:endParaRPr sz="2400"/>
          </a:p>
          <a:p>
            <a:pPr>
              <a:lnSpc>
                <a:spcPct val="100000"/>
              </a:lnSpc>
            </a:pPr>
            <a:endParaRPr sz="2300"/>
          </a:p>
          <a:p>
            <a:pPr marL="12700" marR="2021839">
              <a:lnSpc>
                <a:spcPct val="100000"/>
              </a:lnSpc>
              <a:spcBef>
                <a:spcPts val="5"/>
              </a:spcBef>
            </a:pPr>
            <a:r>
              <a:rPr sz="2400" spc="-340" dirty="0"/>
              <a:t>Pixabay </a:t>
            </a:r>
            <a:r>
              <a:rPr sz="2400" u="sng" spc="-325" dirty="0">
                <a:uFill>
                  <a:solidFill>
                    <a:srgbClr val="000000"/>
                  </a:solidFill>
                </a:uFill>
                <a:hlinkClick r:id="rId6"/>
              </a:rPr>
              <a:t>https://pixabay.com/</a:t>
            </a:r>
            <a:endParaRPr sz="2400"/>
          </a:p>
          <a:p>
            <a:pPr>
              <a:lnSpc>
                <a:spcPct val="100000"/>
              </a:lnSpc>
              <a:spcBef>
                <a:spcPts val="25"/>
              </a:spcBef>
            </a:pPr>
            <a:endParaRPr sz="2350"/>
          </a:p>
          <a:p>
            <a:pPr marL="12700" marR="1431925">
              <a:lnSpc>
                <a:spcPct val="100000"/>
              </a:lnSpc>
            </a:pPr>
            <a:r>
              <a:rPr sz="2400" spc="-305" dirty="0"/>
              <a:t>Freepik </a:t>
            </a:r>
            <a:r>
              <a:rPr sz="2400" u="sng" spc="-315" dirty="0">
                <a:uFill>
                  <a:solidFill>
                    <a:srgbClr val="000000"/>
                  </a:solidFill>
                </a:uFill>
                <a:hlinkClick r:id="rId7"/>
              </a:rPr>
              <a:t>https://www.freepik.com/</a:t>
            </a:r>
            <a:endParaRPr sz="2400"/>
          </a:p>
        </p:txBody>
      </p:sp>
      <p:sp>
        <p:nvSpPr>
          <p:cNvPr id="10" name="object 10"/>
          <p:cNvSpPr txBox="1"/>
          <p:nvPr/>
        </p:nvSpPr>
        <p:spPr>
          <a:xfrm>
            <a:off x="1271142" y="2067560"/>
            <a:ext cx="4354195" cy="1548130"/>
          </a:xfrm>
          <a:prstGeom prst="rect">
            <a:avLst/>
          </a:prstGeom>
        </p:spPr>
        <p:txBody>
          <a:bodyPr vert="horz" wrap="square" lIns="0" tIns="12065" rIns="0" bIns="0" rtlCol="0">
            <a:spAutoFit/>
          </a:bodyPr>
          <a:lstStyle/>
          <a:p>
            <a:pPr marL="12700">
              <a:lnSpc>
                <a:spcPct val="100000"/>
              </a:lnSpc>
              <a:spcBef>
                <a:spcPts val="95"/>
              </a:spcBef>
            </a:pPr>
            <a:r>
              <a:rPr sz="2800" spc="-475" dirty="0">
                <a:latin typeface="Verdana"/>
                <a:cs typeface="Verdana"/>
              </a:rPr>
              <a:t>Où </a:t>
            </a:r>
            <a:r>
              <a:rPr sz="2800" spc="-335" dirty="0">
                <a:latin typeface="Verdana"/>
                <a:cs typeface="Verdana"/>
              </a:rPr>
              <a:t>trouver </a:t>
            </a:r>
            <a:r>
              <a:rPr sz="2800" spc="-285" dirty="0">
                <a:latin typeface="Verdana"/>
                <a:cs typeface="Verdana"/>
              </a:rPr>
              <a:t>une </a:t>
            </a:r>
            <a:r>
              <a:rPr sz="2800" spc="-365" dirty="0">
                <a:latin typeface="Verdana"/>
                <a:cs typeface="Verdana"/>
              </a:rPr>
              <a:t>utilisation </a:t>
            </a:r>
            <a:r>
              <a:rPr sz="2800" spc="-350" dirty="0">
                <a:latin typeface="Verdana"/>
                <a:cs typeface="Verdana"/>
              </a:rPr>
              <a:t>gratuite </a:t>
            </a:r>
            <a:r>
              <a:rPr sz="2800" spc="-285" dirty="0">
                <a:latin typeface="Verdana"/>
                <a:cs typeface="Verdana"/>
              </a:rPr>
              <a:t>_</a:t>
            </a:r>
            <a:r>
              <a:rPr sz="2800" spc="-270" dirty="0">
                <a:latin typeface="Verdana"/>
                <a:cs typeface="Verdana"/>
              </a:rPr>
              <a:t> </a:t>
            </a:r>
            <a:r>
              <a:rPr sz="2800" spc="-409" dirty="0">
                <a:latin typeface="Verdana"/>
                <a:cs typeface="Verdana"/>
              </a:rPr>
              <a:t>musique:</a:t>
            </a:r>
            <a:endParaRPr sz="2800">
              <a:latin typeface="Verdana"/>
              <a:cs typeface="Verdana"/>
            </a:endParaRPr>
          </a:p>
          <a:p>
            <a:pPr marL="12700" marR="1570990">
              <a:lnSpc>
                <a:spcPts val="2840"/>
              </a:lnSpc>
              <a:spcBef>
                <a:spcPts val="3035"/>
              </a:spcBef>
            </a:pPr>
            <a:r>
              <a:rPr sz="2400" spc="-360" dirty="0">
                <a:latin typeface="Verdana"/>
                <a:cs typeface="Verdana"/>
              </a:rPr>
              <a:t>Creusez le mélangeur </a:t>
            </a:r>
            <a:r>
              <a:rPr sz="2400" spc="-420" dirty="0">
                <a:latin typeface="Verdana"/>
                <a:cs typeface="Verdana"/>
              </a:rPr>
              <a:t>CC</a:t>
            </a:r>
            <a:r>
              <a:rPr sz="2400" spc="-340" dirty="0">
                <a:latin typeface="Verdana"/>
                <a:cs typeface="Verdana"/>
              </a:rPr>
              <a:t> : </a:t>
            </a:r>
            <a:r>
              <a:rPr sz="2400" u="sng" spc="-305" dirty="0">
                <a:uFill>
                  <a:solidFill>
                    <a:srgbClr val="000000"/>
                  </a:solidFill>
                </a:uFill>
                <a:latin typeface="Verdana"/>
                <a:cs typeface="Verdana"/>
                <a:hlinkClick r:id="rId8"/>
              </a:rPr>
              <a:t>http://dig.ccmixter.org/</a:t>
            </a:r>
            <a:endParaRPr sz="2400">
              <a:latin typeface="Verdana"/>
              <a:cs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5" name="object 5"/>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7" name="object 7"/>
            <p:cNvSpPr/>
            <p:nvPr/>
          </p:nvSpPr>
          <p:spPr>
            <a:xfrm>
              <a:off x="1137513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156817" y="652094"/>
            <a:ext cx="6885305" cy="697230"/>
          </a:xfrm>
          <a:prstGeom prst="rect">
            <a:avLst/>
          </a:prstGeom>
        </p:spPr>
        <p:txBody>
          <a:bodyPr vert="horz" wrap="square" lIns="0" tIns="13335" rIns="0" bIns="0" rtlCol="0">
            <a:spAutoFit/>
          </a:bodyPr>
          <a:lstStyle/>
          <a:p>
            <a:pPr marL="12700">
              <a:lnSpc>
                <a:spcPct val="100000"/>
              </a:lnSpc>
              <a:spcBef>
                <a:spcPts val="105"/>
              </a:spcBef>
            </a:pPr>
            <a:r>
              <a:rPr spc="-750" dirty="0">
                <a:solidFill>
                  <a:srgbClr val="000000"/>
                </a:solidFill>
              </a:rPr>
              <a:t>Comment </a:t>
            </a:r>
            <a:r>
              <a:rPr spc="-595" dirty="0">
                <a:solidFill>
                  <a:srgbClr val="000000"/>
                </a:solidFill>
              </a:rPr>
              <a:t>partager </a:t>
            </a:r>
            <a:r>
              <a:rPr spc="-740" dirty="0">
                <a:solidFill>
                  <a:srgbClr val="000000"/>
                </a:solidFill>
              </a:rPr>
              <a:t>vos </a:t>
            </a:r>
            <a:r>
              <a:rPr spc="-415" dirty="0">
                <a:solidFill>
                  <a:srgbClr val="000000"/>
                </a:solidFill>
              </a:rPr>
              <a:t>histoires </a:t>
            </a:r>
            <a:r>
              <a:rPr spc="-440" dirty="0">
                <a:solidFill>
                  <a:srgbClr val="000000"/>
                </a:solidFill>
              </a:rPr>
              <a:t>_</a:t>
            </a:r>
            <a:r>
              <a:rPr spc="-180" dirty="0">
                <a:solidFill>
                  <a:srgbClr val="000000"/>
                </a:solidFill>
              </a:rPr>
              <a:t> </a:t>
            </a:r>
            <a:r>
              <a:rPr spc="-490" dirty="0">
                <a:solidFill>
                  <a:srgbClr val="000000"/>
                </a:solidFill>
              </a:rPr>
              <a:t>sans encombre</a:t>
            </a:r>
          </a:p>
        </p:txBody>
      </p:sp>
      <p:sp>
        <p:nvSpPr>
          <p:cNvPr id="9" name="object 9"/>
          <p:cNvSpPr txBox="1">
            <a:spLocks noGrp="1"/>
          </p:cNvSpPr>
          <p:nvPr>
            <p:ph type="body" idx="1"/>
          </p:nvPr>
        </p:nvSpPr>
        <p:spPr>
          <a:prstGeom prst="rect">
            <a:avLst/>
          </a:prstGeom>
        </p:spPr>
        <p:txBody>
          <a:bodyPr vert="horz" wrap="square" lIns="0" tIns="13335" rIns="0" bIns="0" rtlCol="0">
            <a:spAutoFit/>
          </a:bodyPr>
          <a:lstStyle/>
          <a:p>
            <a:pPr marL="15875">
              <a:lnSpc>
                <a:spcPct val="100000"/>
              </a:lnSpc>
              <a:spcBef>
                <a:spcPts val="105"/>
              </a:spcBef>
            </a:pPr>
            <a:r>
              <a:rPr spc="-350" dirty="0"/>
              <a:t>Droits de </a:t>
            </a:r>
            <a:r>
              <a:rPr spc="-434" dirty="0"/>
              <a:t>propriété </a:t>
            </a:r>
            <a:r>
              <a:rPr spc="-540" dirty="0"/>
              <a:t>sur </a:t>
            </a:r>
            <a:r>
              <a:rPr spc="-285" dirty="0"/>
              <a:t>les réseaux sociaux</a:t>
            </a:r>
            <a:r>
              <a:rPr spc="-270" dirty="0"/>
              <a:t> </a:t>
            </a:r>
            <a:r>
              <a:rPr spc="-540" dirty="0"/>
              <a:t>médias:</a:t>
            </a:r>
          </a:p>
          <a:p>
            <a:pPr marL="302260" marR="236854" indent="-287020">
              <a:lnSpc>
                <a:spcPct val="106800"/>
              </a:lnSpc>
              <a:spcBef>
                <a:spcPts val="3245"/>
              </a:spcBef>
              <a:buFont typeface="Arial"/>
              <a:buChar char="•"/>
              <a:tabLst>
                <a:tab pos="302895" algn="l"/>
                <a:tab pos="303530" algn="l"/>
              </a:tabLst>
            </a:pPr>
            <a:r>
              <a:rPr sz="2800" spc="-440" dirty="0"/>
              <a:t>médias </a:t>
            </a:r>
            <a:r>
              <a:rPr sz="2800" spc="-305" dirty="0"/>
              <a:t>sociaux </a:t>
            </a:r>
            <a:r>
              <a:rPr sz="2800" spc="-455" dirty="0"/>
              <a:t>ne sont </a:t>
            </a:r>
            <a:r>
              <a:rPr sz="2800" spc="-360" dirty="0"/>
              <a:t>pas </a:t>
            </a:r>
            <a:r>
              <a:rPr sz="2800" spc="-465" dirty="0"/>
              <a:t>propriétaires </a:t>
            </a:r>
            <a:r>
              <a:rPr sz="2800" spc="-350" dirty="0"/>
              <a:t>du </a:t>
            </a:r>
            <a:r>
              <a:rPr sz="2800" spc="-420" dirty="0"/>
              <a:t>travail </a:t>
            </a:r>
            <a:r>
              <a:rPr sz="2800" spc="-300" dirty="0"/>
              <a:t>qui </a:t>
            </a:r>
            <a:r>
              <a:rPr sz="2800" spc="-370" dirty="0"/>
              <a:t>a </a:t>
            </a:r>
            <a:r>
              <a:rPr sz="2800" spc="-450" dirty="0"/>
              <a:t>été </a:t>
            </a:r>
            <a:r>
              <a:rPr sz="2800" spc="-355" dirty="0"/>
              <a:t>publié </a:t>
            </a:r>
            <a:r>
              <a:rPr sz="2800" spc="-470" dirty="0"/>
              <a:t>sur </a:t>
            </a:r>
            <a:r>
              <a:rPr sz="2800" spc="-320" dirty="0"/>
              <a:t>leur </a:t>
            </a:r>
            <a:r>
              <a:rPr sz="2800" spc="-260" dirty="0"/>
              <a:t>site, </a:t>
            </a:r>
            <a:r>
              <a:rPr sz="2800" spc="-350" dirty="0"/>
              <a:t>le droit d' </a:t>
            </a:r>
            <a:r>
              <a:rPr sz="2800" spc="-375" dirty="0"/>
              <a:t>auteur </a:t>
            </a:r>
            <a:r>
              <a:rPr sz="2800" spc="-170" dirty="0"/>
              <a:t>est </a:t>
            </a:r>
            <a:r>
              <a:rPr sz="2800" spc="-350" dirty="0"/>
              <a:t>conservé </a:t>
            </a:r>
            <a:r>
              <a:rPr sz="2800" spc="-520" dirty="0"/>
              <a:t>par </a:t>
            </a:r>
            <a:r>
              <a:rPr sz="2800" spc="-350" dirty="0"/>
              <a:t>le</a:t>
            </a:r>
            <a:r>
              <a:rPr sz="2800" spc="-665" dirty="0"/>
              <a:t> </a:t>
            </a:r>
            <a:r>
              <a:rPr sz="2800" spc="-440" dirty="0"/>
              <a:t>propriétaire.</a:t>
            </a:r>
            <a:endParaRPr sz="2800"/>
          </a:p>
          <a:p>
            <a:pPr marL="3175">
              <a:lnSpc>
                <a:spcPct val="100000"/>
              </a:lnSpc>
              <a:spcBef>
                <a:spcPts val="40"/>
              </a:spcBef>
              <a:buFont typeface="Arial"/>
              <a:buChar char="•"/>
            </a:pPr>
            <a:endParaRPr sz="4250"/>
          </a:p>
          <a:p>
            <a:pPr marL="302260" marR="5080" indent="-287020">
              <a:lnSpc>
                <a:spcPct val="106800"/>
              </a:lnSpc>
              <a:spcBef>
                <a:spcPts val="5"/>
              </a:spcBef>
              <a:buFont typeface="Arial"/>
              <a:buChar char="•"/>
              <a:tabLst>
                <a:tab pos="302895" algn="l"/>
                <a:tab pos="303530" algn="l"/>
              </a:tabLst>
            </a:pPr>
            <a:r>
              <a:rPr sz="2800" spc="-520" dirty="0"/>
              <a:t>Lorsque </a:t>
            </a:r>
            <a:r>
              <a:rPr sz="2800" spc="-500" dirty="0"/>
              <a:t>vous </a:t>
            </a:r>
            <a:r>
              <a:rPr sz="2800" spc="-310" dirty="0"/>
              <a:t>publiez </a:t>
            </a:r>
            <a:r>
              <a:rPr sz="2800" spc="-470" dirty="0"/>
              <a:t>sur </a:t>
            </a:r>
            <a:r>
              <a:rPr sz="2800" spc="-350" dirty="0"/>
              <a:t>le </a:t>
            </a:r>
            <a:r>
              <a:rPr sz="2800" spc="-260" dirty="0"/>
              <a:t>site, </a:t>
            </a:r>
            <a:r>
              <a:rPr sz="2800" spc="-500" dirty="0"/>
              <a:t>vous </a:t>
            </a:r>
            <a:r>
              <a:rPr sz="2800" spc="-330" dirty="0"/>
              <a:t>signez </a:t>
            </a:r>
            <a:r>
              <a:rPr sz="2800" spc="-459" dirty="0"/>
              <a:t>un </a:t>
            </a:r>
            <a:r>
              <a:rPr sz="2800" spc="-434" dirty="0"/>
              <a:t>accord </a:t>
            </a:r>
            <a:r>
              <a:rPr sz="2800" spc="-300" dirty="0"/>
              <a:t>qui </a:t>
            </a:r>
            <a:r>
              <a:rPr sz="2800" spc="-350" dirty="0"/>
              <a:t>donne au </a:t>
            </a:r>
            <a:r>
              <a:rPr sz="2800" spc="-215" dirty="0"/>
              <a:t>site </a:t>
            </a:r>
            <a:r>
              <a:rPr sz="2800" spc="-415" dirty="0"/>
              <a:t>une </a:t>
            </a:r>
            <a:r>
              <a:rPr sz="2800" spc="-290" dirty="0"/>
              <a:t>licence </a:t>
            </a:r>
            <a:r>
              <a:rPr sz="2800" spc="-285" dirty="0"/>
              <a:t>pour </a:t>
            </a:r>
            <a:r>
              <a:rPr sz="2800" spc="-365" dirty="0"/>
              <a:t>utiliser </a:t>
            </a:r>
            <a:r>
              <a:rPr sz="2800" spc="-475" dirty="0"/>
              <a:t>votre </a:t>
            </a:r>
            <a:r>
              <a:rPr sz="2800" spc="-420" dirty="0"/>
              <a:t>travail </a:t>
            </a:r>
            <a:r>
              <a:rPr sz="2800" spc="-340" dirty="0"/>
              <a:t>pour </a:t>
            </a:r>
            <a:r>
              <a:rPr sz="2800" spc="-415" dirty="0"/>
              <a:t>une </a:t>
            </a:r>
            <a:r>
              <a:rPr sz="2800" spc="-370" dirty="0"/>
              <a:t>variété </a:t>
            </a:r>
            <a:r>
              <a:rPr sz="2800" spc="-310" dirty="0"/>
              <a:t>de</a:t>
            </a:r>
            <a:r>
              <a:rPr sz="2800" spc="-35" dirty="0"/>
              <a:t> </a:t>
            </a:r>
            <a:r>
              <a:rPr sz="2800" spc="-390" dirty="0"/>
              <a:t>fins.</a:t>
            </a:r>
            <a:endParaRPr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8520" y="308228"/>
            <a:ext cx="5128895" cy="1300480"/>
          </a:xfrm>
          <a:prstGeom prst="rect">
            <a:avLst/>
          </a:prstGeom>
        </p:spPr>
        <p:txBody>
          <a:bodyPr vert="horz" wrap="square" lIns="0" tIns="88900" rIns="0" bIns="0" rtlCol="0">
            <a:spAutoFit/>
          </a:bodyPr>
          <a:lstStyle/>
          <a:p>
            <a:pPr marL="12700" marR="5080">
              <a:lnSpc>
                <a:spcPts val="4750"/>
              </a:lnSpc>
              <a:spcBef>
                <a:spcPts val="700"/>
              </a:spcBef>
            </a:pPr>
            <a:r>
              <a:rPr sz="4400" spc="-5" dirty="0">
                <a:latin typeface="Carlito"/>
                <a:cs typeface="Carlito"/>
              </a:rPr>
              <a:t>Édition </a:t>
            </a:r>
            <a:r>
              <a:rPr sz="4400" dirty="0">
                <a:latin typeface="Carlito"/>
                <a:cs typeface="Carlito"/>
              </a:rPr>
              <a:t>et</a:t>
            </a:r>
            <a:r>
              <a:rPr sz="4400" spc="-55" dirty="0">
                <a:latin typeface="Carlito"/>
                <a:cs typeface="Carlito"/>
              </a:rPr>
              <a:t> </a:t>
            </a:r>
            <a:r>
              <a:rPr sz="4400" dirty="0">
                <a:latin typeface="Carlito"/>
                <a:cs typeface="Carlito"/>
              </a:rPr>
              <a:t>Présenter votre histoire</a:t>
            </a:r>
            <a:r>
              <a:rPr sz="4400" spc="-30" dirty="0">
                <a:latin typeface="Carlito"/>
                <a:cs typeface="Carlito"/>
              </a:rPr>
              <a:t> </a:t>
            </a:r>
            <a:r>
              <a:rPr sz="4400" spc="-5" dirty="0">
                <a:latin typeface="Carlito"/>
                <a:cs typeface="Carlito"/>
              </a:rPr>
              <a:t>En ligne</a:t>
            </a:r>
            <a:endParaRPr sz="4400">
              <a:latin typeface="Carlito"/>
              <a:cs typeface="Carlito"/>
            </a:endParaRPr>
          </a:p>
        </p:txBody>
      </p:sp>
      <p:sp>
        <p:nvSpPr>
          <p:cNvPr id="3" name="object 3"/>
          <p:cNvSpPr txBox="1"/>
          <p:nvPr/>
        </p:nvSpPr>
        <p:spPr>
          <a:xfrm>
            <a:off x="2201926" y="2559761"/>
            <a:ext cx="6147435" cy="1305560"/>
          </a:xfrm>
          <a:prstGeom prst="rect">
            <a:avLst/>
          </a:prstGeom>
        </p:spPr>
        <p:txBody>
          <a:bodyPr vert="horz" wrap="square" lIns="0" tIns="85725" rIns="0" bIns="0" rtlCol="0">
            <a:spAutoFit/>
          </a:bodyPr>
          <a:lstStyle/>
          <a:p>
            <a:pPr marL="12700" marR="5080">
              <a:lnSpc>
                <a:spcPts val="4790"/>
              </a:lnSpc>
              <a:spcBef>
                <a:spcPts val="675"/>
              </a:spcBef>
              <a:tabLst>
                <a:tab pos="4206875" algn="l"/>
              </a:tabLst>
            </a:pPr>
            <a:r>
              <a:rPr sz="4400" spc="-5" dirty="0">
                <a:solidFill>
                  <a:srgbClr val="EC7C30"/>
                </a:solidFill>
                <a:latin typeface="Arial Black"/>
                <a:cs typeface="Arial Black"/>
              </a:rPr>
              <a:t>Le </a:t>
            </a:r>
            <a:r>
              <a:rPr sz="4400" dirty="0">
                <a:solidFill>
                  <a:srgbClr val="EC7C30"/>
                </a:solidFill>
                <a:latin typeface="Arial Black"/>
                <a:cs typeface="Arial Black"/>
              </a:rPr>
              <a:t>_</a:t>
            </a:r>
            <a:r>
              <a:rPr sz="4400" spc="-5" dirty="0">
                <a:solidFill>
                  <a:srgbClr val="EC7C30"/>
                </a:solidFill>
                <a:latin typeface="Arial Black"/>
                <a:cs typeface="Arial Black"/>
              </a:rPr>
              <a:t> </a:t>
            </a:r>
            <a:r>
              <a:rPr sz="4400" dirty="0">
                <a:solidFill>
                  <a:srgbClr val="EC7C30"/>
                </a:solidFill>
                <a:latin typeface="Arial Black"/>
                <a:cs typeface="Arial Black"/>
              </a:rPr>
              <a:t>Puissance</a:t>
            </a:r>
            <a:r>
              <a:rPr sz="4400" spc="-20" dirty="0">
                <a:solidFill>
                  <a:srgbClr val="EC7C30"/>
                </a:solidFill>
                <a:latin typeface="Arial Black"/>
                <a:cs typeface="Arial Black"/>
              </a:rPr>
              <a:t> </a:t>
            </a:r>
            <a:r>
              <a:rPr sz="4400" dirty="0">
                <a:solidFill>
                  <a:srgbClr val="EC7C30"/>
                </a:solidFill>
                <a:latin typeface="Arial Black"/>
                <a:cs typeface="Arial Black"/>
              </a:rPr>
              <a:t>de la narration numérique</a:t>
            </a:r>
            <a:endParaRPr sz="4400">
              <a:latin typeface="Arial Black"/>
              <a:cs typeface="Arial Black"/>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6939" y="571576"/>
            <a:ext cx="6738620" cy="697230"/>
          </a:xfrm>
          <a:prstGeom prst="rect">
            <a:avLst/>
          </a:prstGeom>
        </p:spPr>
        <p:txBody>
          <a:bodyPr vert="horz" wrap="square" lIns="0" tIns="13335" rIns="0" bIns="0" rtlCol="0">
            <a:spAutoFit/>
          </a:bodyPr>
          <a:lstStyle/>
          <a:p>
            <a:pPr marL="12700">
              <a:lnSpc>
                <a:spcPct val="100000"/>
              </a:lnSpc>
              <a:spcBef>
                <a:spcPts val="105"/>
              </a:spcBef>
            </a:pPr>
            <a:r>
              <a:rPr b="1" spc="-1040" dirty="0">
                <a:solidFill>
                  <a:srgbClr val="000000"/>
                </a:solidFill>
                <a:latin typeface="Verdana"/>
                <a:cs typeface="Verdana"/>
              </a:rPr>
              <a:t>La </a:t>
            </a:r>
            <a:r>
              <a:rPr b="1" spc="-1070" dirty="0">
                <a:solidFill>
                  <a:srgbClr val="000000"/>
                </a:solidFill>
                <a:latin typeface="Verdana"/>
                <a:cs typeface="Verdana"/>
              </a:rPr>
              <a:t>puissance </a:t>
            </a:r>
            <a:r>
              <a:rPr b="1" spc="-805" dirty="0">
                <a:solidFill>
                  <a:srgbClr val="000000"/>
                </a:solidFill>
                <a:latin typeface="Verdana"/>
                <a:cs typeface="Verdana"/>
              </a:rPr>
              <a:t>du </a:t>
            </a:r>
            <a:r>
              <a:rPr b="1" spc="-740" dirty="0">
                <a:solidFill>
                  <a:srgbClr val="000000"/>
                </a:solidFill>
                <a:latin typeface="Verdana"/>
                <a:cs typeface="Verdana"/>
              </a:rPr>
              <a:t>numérique</a:t>
            </a:r>
            <a:r>
              <a:rPr b="1" spc="-810" dirty="0">
                <a:solidFill>
                  <a:srgbClr val="000000"/>
                </a:solidFill>
                <a:latin typeface="Verdana"/>
                <a:cs typeface="Verdana"/>
              </a:rPr>
              <a:t> </a:t>
            </a:r>
            <a:r>
              <a:rPr b="1" spc="-780" dirty="0">
                <a:solidFill>
                  <a:srgbClr val="000000"/>
                </a:solidFill>
                <a:latin typeface="Verdana"/>
                <a:cs typeface="Verdana"/>
              </a:rPr>
              <a:t>narration</a:t>
            </a:r>
          </a:p>
        </p:txBody>
      </p:sp>
      <p:grpSp>
        <p:nvGrpSpPr>
          <p:cNvPr id="4" name="object 4"/>
          <p:cNvGrpSpPr/>
          <p:nvPr/>
        </p:nvGrpSpPr>
        <p:grpSpPr>
          <a:xfrm>
            <a:off x="128015" y="152400"/>
            <a:ext cx="11816080" cy="6532245"/>
            <a:chOff x="128015" y="152400"/>
            <a:chExt cx="11816080" cy="6532245"/>
          </a:xfrm>
        </p:grpSpPr>
        <p:sp>
          <p:nvSpPr>
            <p:cNvPr id="5" name="object 5"/>
            <p:cNvSpPr/>
            <p:nvPr/>
          </p:nvSpPr>
          <p:spPr>
            <a:xfrm>
              <a:off x="128015" y="6257544"/>
              <a:ext cx="1964436" cy="4267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481815" y="152400"/>
              <a:ext cx="461772" cy="70866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980338" y="1450824"/>
            <a:ext cx="10245090" cy="4117975"/>
          </a:xfrm>
          <a:prstGeom prst="rect">
            <a:avLst/>
          </a:prstGeom>
        </p:spPr>
        <p:txBody>
          <a:bodyPr vert="horz" wrap="square" lIns="0" tIns="196850" rIns="0" bIns="0" rtlCol="0">
            <a:spAutoFit/>
          </a:bodyPr>
          <a:lstStyle/>
          <a:p>
            <a:pPr marL="12700" algn="just">
              <a:lnSpc>
                <a:spcPct val="100000"/>
              </a:lnSpc>
              <a:spcBef>
                <a:spcPts val="1550"/>
              </a:spcBef>
            </a:pPr>
            <a:r>
              <a:rPr sz="3200" b="1" spc="-705" dirty="0">
                <a:latin typeface="Verdana"/>
                <a:cs typeface="Verdana"/>
              </a:rPr>
              <a:t>La technologie </a:t>
            </a:r>
            <a:r>
              <a:rPr sz="3200" b="1" spc="-630" dirty="0">
                <a:latin typeface="Verdana"/>
                <a:cs typeface="Verdana"/>
              </a:rPr>
              <a:t>soutient de </a:t>
            </a:r>
            <a:r>
              <a:rPr sz="3200" b="1" spc="-840" dirty="0">
                <a:latin typeface="Verdana"/>
                <a:cs typeface="Verdana"/>
              </a:rPr>
              <a:t>nouvelles </a:t>
            </a:r>
            <a:r>
              <a:rPr sz="3200" b="1" spc="-740" dirty="0">
                <a:latin typeface="Verdana"/>
                <a:cs typeface="Verdana"/>
              </a:rPr>
              <a:t>façons </a:t>
            </a:r>
            <a:r>
              <a:rPr sz="3200" b="1" spc="-590" dirty="0">
                <a:latin typeface="Verdana"/>
                <a:cs typeface="Verdana"/>
              </a:rPr>
              <a:t>de </a:t>
            </a:r>
            <a:r>
              <a:rPr sz="3200" b="1" spc="-540" dirty="0">
                <a:latin typeface="Verdana"/>
                <a:cs typeface="Verdana"/>
              </a:rPr>
              <a:t>dire</a:t>
            </a:r>
            <a:r>
              <a:rPr sz="3200" b="1" spc="-520" dirty="0">
                <a:latin typeface="Verdana"/>
                <a:cs typeface="Verdana"/>
              </a:rPr>
              <a:t> </a:t>
            </a:r>
            <a:r>
              <a:rPr sz="3200" b="1" spc="-525" dirty="0">
                <a:latin typeface="Verdana"/>
                <a:cs typeface="Verdana"/>
              </a:rPr>
              <a:t>histoires</a:t>
            </a:r>
            <a:endParaRPr sz="3200">
              <a:latin typeface="Verdana"/>
              <a:cs typeface="Verdana"/>
            </a:endParaRPr>
          </a:p>
          <a:p>
            <a:pPr marL="12700" marR="5080" algn="just">
              <a:lnSpc>
                <a:spcPts val="3130"/>
              </a:lnSpc>
              <a:spcBef>
                <a:spcPts val="1850"/>
              </a:spcBef>
            </a:pPr>
            <a:r>
              <a:rPr sz="3000" spc="-330" dirty="0">
                <a:latin typeface="Verdana"/>
                <a:cs typeface="Verdana"/>
              </a:rPr>
              <a:t>narration </a:t>
            </a:r>
            <a:r>
              <a:rPr sz="3000" spc="-325" dirty="0">
                <a:latin typeface="Verdana"/>
                <a:cs typeface="Verdana"/>
              </a:rPr>
              <a:t>numérique </a:t>
            </a:r>
            <a:r>
              <a:rPr sz="3000" spc="-180" dirty="0">
                <a:latin typeface="Verdana"/>
                <a:cs typeface="Verdana"/>
              </a:rPr>
              <a:t>est </a:t>
            </a:r>
            <a:r>
              <a:rPr sz="3000" spc="-375" dirty="0">
                <a:latin typeface="Verdana"/>
                <a:cs typeface="Verdana"/>
              </a:rPr>
              <a:t>l' </a:t>
            </a:r>
            <a:r>
              <a:rPr sz="3000" spc="-380" dirty="0">
                <a:latin typeface="Verdana"/>
                <a:cs typeface="Verdana"/>
              </a:rPr>
              <a:t>ancien </a:t>
            </a:r>
            <a:r>
              <a:rPr sz="3000" spc="-265" dirty="0">
                <a:latin typeface="Verdana"/>
                <a:cs typeface="Verdana"/>
              </a:rPr>
              <a:t>acte </a:t>
            </a:r>
            <a:r>
              <a:rPr sz="3000" spc="-330" dirty="0">
                <a:latin typeface="Verdana"/>
                <a:cs typeface="Verdana"/>
              </a:rPr>
              <a:t>de narration, </a:t>
            </a:r>
            <a:r>
              <a:rPr sz="3000" spc="-395" dirty="0">
                <a:latin typeface="Verdana"/>
                <a:cs typeface="Verdana"/>
              </a:rPr>
              <a:t>mais </a:t>
            </a:r>
            <a:r>
              <a:rPr sz="3000" spc="-390" dirty="0">
                <a:latin typeface="Verdana"/>
                <a:cs typeface="Verdana"/>
              </a:rPr>
              <a:t>en utilisant </a:t>
            </a:r>
            <a:r>
              <a:rPr sz="3000" spc="-300" dirty="0">
                <a:latin typeface="Verdana"/>
                <a:cs typeface="Verdana"/>
              </a:rPr>
              <a:t>le numérique</a:t>
            </a:r>
            <a:r>
              <a:rPr sz="3000" spc="-800" dirty="0">
                <a:latin typeface="Verdana"/>
                <a:cs typeface="Verdana"/>
              </a:rPr>
              <a:t> </a:t>
            </a:r>
            <a:r>
              <a:rPr sz="3000" spc="-465" dirty="0">
                <a:latin typeface="Verdana"/>
                <a:cs typeface="Verdana"/>
              </a:rPr>
              <a:t>médias, </a:t>
            </a:r>
            <a:r>
              <a:rPr sz="3000" spc="-385" dirty="0">
                <a:latin typeface="Verdana"/>
                <a:cs typeface="Verdana"/>
              </a:rPr>
              <a:t>introduisant des </a:t>
            </a:r>
            <a:r>
              <a:rPr sz="3000" spc="-390" dirty="0">
                <a:latin typeface="Verdana"/>
                <a:cs typeface="Verdana"/>
              </a:rPr>
              <a:t>éléments </a:t>
            </a:r>
            <a:r>
              <a:rPr sz="3000" spc="-330" dirty="0">
                <a:latin typeface="Verdana"/>
                <a:cs typeface="Verdana"/>
              </a:rPr>
              <a:t>d' </a:t>
            </a:r>
            <a:r>
              <a:rPr sz="3000" spc="-425" dirty="0">
                <a:latin typeface="Verdana"/>
                <a:cs typeface="Verdana"/>
              </a:rPr>
              <a:t>images, </a:t>
            </a:r>
            <a:r>
              <a:rPr sz="3000" spc="-430" dirty="0">
                <a:latin typeface="Verdana"/>
                <a:cs typeface="Verdana"/>
              </a:rPr>
              <a:t>d'audio, </a:t>
            </a:r>
            <a:r>
              <a:rPr sz="3000" spc="-425" dirty="0">
                <a:latin typeface="Verdana"/>
                <a:cs typeface="Verdana"/>
              </a:rPr>
              <a:t>de vidéo </a:t>
            </a:r>
            <a:r>
              <a:rPr sz="3000" spc="-495" dirty="0">
                <a:latin typeface="Verdana"/>
                <a:cs typeface="Verdana"/>
              </a:rPr>
              <a:t>et d' </a:t>
            </a:r>
            <a:r>
              <a:rPr sz="3000" spc="-320" dirty="0">
                <a:latin typeface="Verdana"/>
                <a:cs typeface="Verdana"/>
              </a:rPr>
              <a:t>interactivité </a:t>
            </a:r>
            <a:r>
              <a:rPr sz="3000" spc="-335" dirty="0">
                <a:latin typeface="Verdana"/>
                <a:cs typeface="Verdana"/>
              </a:rPr>
              <a:t>avec </a:t>
            </a:r>
            <a:r>
              <a:rPr sz="3000" spc="-370" dirty="0">
                <a:latin typeface="Verdana"/>
                <a:cs typeface="Verdana"/>
              </a:rPr>
              <a:t>le </a:t>
            </a:r>
            <a:r>
              <a:rPr sz="3000" spc="-305" dirty="0">
                <a:latin typeface="Verdana"/>
                <a:cs typeface="Verdana"/>
              </a:rPr>
              <a:t>texte </a:t>
            </a:r>
            <a:r>
              <a:rPr sz="3000" spc="-525" dirty="0">
                <a:latin typeface="Verdana"/>
                <a:cs typeface="Verdana"/>
              </a:rPr>
              <a:t>plus </a:t>
            </a:r>
            <a:r>
              <a:rPr sz="3000" spc="-330" dirty="0">
                <a:latin typeface="Verdana"/>
                <a:cs typeface="Verdana"/>
              </a:rPr>
              <a:t>traditionnel </a:t>
            </a:r>
            <a:r>
              <a:rPr sz="3000" spc="-445" dirty="0">
                <a:latin typeface="Verdana"/>
                <a:cs typeface="Verdana"/>
              </a:rPr>
              <a:t>ou</a:t>
            </a:r>
            <a:r>
              <a:rPr sz="3000" spc="-375" dirty="0">
                <a:latin typeface="Verdana"/>
                <a:cs typeface="Verdana"/>
              </a:rPr>
              <a:t> </a:t>
            </a:r>
            <a:r>
              <a:rPr sz="3000" spc="-405" dirty="0">
                <a:latin typeface="Verdana"/>
                <a:cs typeface="Verdana"/>
              </a:rPr>
              <a:t>récit.</a:t>
            </a:r>
            <a:endParaRPr sz="3000">
              <a:latin typeface="Verdana"/>
              <a:cs typeface="Verdana"/>
            </a:endParaRPr>
          </a:p>
          <a:p>
            <a:pPr marL="354965" indent="-342900">
              <a:lnSpc>
                <a:spcPct val="100000"/>
              </a:lnSpc>
              <a:spcBef>
                <a:spcPts val="1240"/>
              </a:spcBef>
              <a:buSzPct val="53030"/>
              <a:buFont typeface="Arial"/>
              <a:buChar char="•"/>
              <a:tabLst>
                <a:tab pos="354965" algn="l"/>
                <a:tab pos="355600" algn="l"/>
              </a:tabLst>
            </a:pPr>
            <a:r>
              <a:rPr sz="3300" spc="-495" dirty="0">
                <a:latin typeface="Verdana"/>
                <a:cs typeface="Verdana"/>
              </a:rPr>
              <a:t>Combine </a:t>
            </a:r>
            <a:r>
              <a:rPr sz="3300" spc="-380" dirty="0">
                <a:latin typeface="Verdana"/>
                <a:cs typeface="Verdana"/>
              </a:rPr>
              <a:t>le visuel </a:t>
            </a:r>
            <a:r>
              <a:rPr sz="3300" spc="-550" dirty="0">
                <a:latin typeface="Verdana"/>
                <a:cs typeface="Verdana"/>
              </a:rPr>
              <a:t>et le </a:t>
            </a:r>
            <a:r>
              <a:rPr sz="3300" spc="-465" dirty="0">
                <a:latin typeface="Verdana"/>
                <a:cs typeface="Verdana"/>
              </a:rPr>
              <a:t>parlé</a:t>
            </a:r>
            <a:r>
              <a:rPr sz="3300" spc="-185" dirty="0">
                <a:latin typeface="Verdana"/>
                <a:cs typeface="Verdana"/>
              </a:rPr>
              <a:t> </a:t>
            </a:r>
            <a:r>
              <a:rPr sz="3300" spc="-465" dirty="0">
                <a:latin typeface="Verdana"/>
                <a:cs typeface="Verdana"/>
              </a:rPr>
              <a:t>la communication</a:t>
            </a:r>
            <a:endParaRPr sz="3300">
              <a:latin typeface="Verdana"/>
              <a:cs typeface="Verdana"/>
            </a:endParaRPr>
          </a:p>
          <a:p>
            <a:pPr marL="354965" indent="-342900">
              <a:lnSpc>
                <a:spcPct val="100000"/>
              </a:lnSpc>
              <a:spcBef>
                <a:spcPts val="1285"/>
              </a:spcBef>
              <a:buSzPct val="53030"/>
              <a:buFont typeface="Arial"/>
              <a:buChar char="•"/>
              <a:tabLst>
                <a:tab pos="354965" algn="l"/>
                <a:tab pos="355600" algn="l"/>
              </a:tabLst>
            </a:pPr>
            <a:r>
              <a:rPr sz="3300" spc="-434" dirty="0">
                <a:latin typeface="Verdana"/>
                <a:cs typeface="Verdana"/>
              </a:rPr>
              <a:t>Apporte des </a:t>
            </a:r>
            <a:r>
              <a:rPr sz="3300" spc="-430" dirty="0">
                <a:latin typeface="Verdana"/>
                <a:cs typeface="Verdana"/>
              </a:rPr>
              <a:t>expériences </a:t>
            </a:r>
            <a:r>
              <a:rPr sz="3300" spc="-440" dirty="0">
                <a:latin typeface="Verdana"/>
                <a:cs typeface="Verdana"/>
              </a:rPr>
              <a:t>personnelles </a:t>
            </a:r>
            <a:r>
              <a:rPr sz="3300" spc="-335" dirty="0">
                <a:latin typeface="Verdana"/>
                <a:cs typeface="Verdana"/>
              </a:rPr>
              <a:t>à </a:t>
            </a:r>
            <a:r>
              <a:rPr sz="3300" spc="-484" dirty="0">
                <a:latin typeface="Verdana"/>
                <a:cs typeface="Verdana"/>
              </a:rPr>
              <a:t>un </a:t>
            </a:r>
            <a:r>
              <a:rPr sz="3300" spc="-445" dirty="0">
                <a:latin typeface="Verdana"/>
                <a:cs typeface="Verdana"/>
              </a:rPr>
              <a:t>plus large</a:t>
            </a:r>
            <a:r>
              <a:rPr sz="3300" spc="-260" dirty="0">
                <a:latin typeface="Verdana"/>
                <a:cs typeface="Verdana"/>
              </a:rPr>
              <a:t> </a:t>
            </a:r>
            <a:r>
              <a:rPr sz="3300" spc="-450" dirty="0">
                <a:latin typeface="Verdana"/>
                <a:cs typeface="Verdana"/>
              </a:rPr>
              <a:t>spectateurs</a:t>
            </a:r>
            <a:endParaRPr sz="3300">
              <a:latin typeface="Verdana"/>
              <a:cs typeface="Verdana"/>
            </a:endParaRPr>
          </a:p>
          <a:p>
            <a:pPr marL="354965" indent="-342900">
              <a:lnSpc>
                <a:spcPct val="100000"/>
              </a:lnSpc>
              <a:spcBef>
                <a:spcPts val="1285"/>
              </a:spcBef>
              <a:buSzPct val="53030"/>
              <a:buFont typeface="Arial"/>
              <a:buChar char="•"/>
              <a:tabLst>
                <a:tab pos="354965" algn="l"/>
                <a:tab pos="355600" algn="l"/>
              </a:tabLst>
            </a:pPr>
            <a:r>
              <a:rPr sz="3300" spc="-420" dirty="0">
                <a:latin typeface="Verdana"/>
                <a:cs typeface="Verdana"/>
              </a:rPr>
              <a:t>Fournit une </a:t>
            </a:r>
            <a:r>
              <a:rPr sz="3300" spc="-370" dirty="0">
                <a:latin typeface="Verdana"/>
                <a:cs typeface="Verdana"/>
              </a:rPr>
              <a:t>invitation de </a:t>
            </a:r>
            <a:r>
              <a:rPr sz="3300" spc="-470" dirty="0">
                <a:latin typeface="Verdana"/>
                <a:cs typeface="Verdana"/>
              </a:rPr>
              <a:t>bienvenue </a:t>
            </a:r>
            <a:r>
              <a:rPr sz="3300" spc="-335" dirty="0">
                <a:latin typeface="Verdana"/>
                <a:cs typeface="Verdana"/>
              </a:rPr>
              <a:t>à</a:t>
            </a:r>
            <a:r>
              <a:rPr sz="3300" spc="-320" dirty="0">
                <a:latin typeface="Verdana"/>
                <a:cs typeface="Verdana"/>
              </a:rPr>
              <a:t> </a:t>
            </a:r>
            <a:r>
              <a:rPr sz="3300" spc="-434" dirty="0">
                <a:latin typeface="Verdana"/>
                <a:cs typeface="Verdana"/>
              </a:rPr>
              <a:t>Découverte</a:t>
            </a:r>
            <a:endParaRPr sz="3300">
              <a:latin typeface="Verdana"/>
              <a:cs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6939" y="666953"/>
            <a:ext cx="6738620" cy="697230"/>
          </a:xfrm>
          <a:prstGeom prst="rect">
            <a:avLst/>
          </a:prstGeom>
        </p:spPr>
        <p:txBody>
          <a:bodyPr vert="horz" wrap="square" lIns="0" tIns="13335" rIns="0" bIns="0" rtlCol="0">
            <a:spAutoFit/>
          </a:bodyPr>
          <a:lstStyle/>
          <a:p>
            <a:pPr marL="12700">
              <a:lnSpc>
                <a:spcPct val="100000"/>
              </a:lnSpc>
              <a:spcBef>
                <a:spcPts val="105"/>
              </a:spcBef>
            </a:pPr>
            <a:r>
              <a:rPr b="1" spc="-1040" dirty="0">
                <a:solidFill>
                  <a:srgbClr val="000000"/>
                </a:solidFill>
                <a:latin typeface="Verdana"/>
                <a:cs typeface="Verdana"/>
              </a:rPr>
              <a:t>La </a:t>
            </a:r>
            <a:r>
              <a:rPr b="1" spc="-1070" dirty="0">
                <a:solidFill>
                  <a:srgbClr val="000000"/>
                </a:solidFill>
                <a:latin typeface="Verdana"/>
                <a:cs typeface="Verdana"/>
              </a:rPr>
              <a:t>puissance </a:t>
            </a:r>
            <a:r>
              <a:rPr b="1" spc="-805" dirty="0">
                <a:solidFill>
                  <a:srgbClr val="000000"/>
                </a:solidFill>
                <a:latin typeface="Verdana"/>
                <a:cs typeface="Verdana"/>
              </a:rPr>
              <a:t>du </a:t>
            </a:r>
            <a:r>
              <a:rPr b="1" spc="-740" dirty="0">
                <a:solidFill>
                  <a:srgbClr val="000000"/>
                </a:solidFill>
                <a:latin typeface="Verdana"/>
                <a:cs typeface="Verdana"/>
              </a:rPr>
              <a:t>numérique</a:t>
            </a:r>
            <a:r>
              <a:rPr b="1" spc="-810" dirty="0">
                <a:solidFill>
                  <a:srgbClr val="000000"/>
                </a:solidFill>
                <a:latin typeface="Verdana"/>
                <a:cs typeface="Verdana"/>
              </a:rPr>
              <a:t> </a:t>
            </a:r>
            <a:r>
              <a:rPr b="1" spc="-780" dirty="0">
                <a:solidFill>
                  <a:srgbClr val="000000"/>
                </a:solidFill>
                <a:latin typeface="Verdana"/>
                <a:cs typeface="Verdana"/>
              </a:rPr>
              <a:t>narration</a:t>
            </a:r>
          </a:p>
        </p:txBody>
      </p:sp>
      <p:sp>
        <p:nvSpPr>
          <p:cNvPr id="4" name="object 4"/>
          <p:cNvSpPr txBox="1"/>
          <p:nvPr/>
        </p:nvSpPr>
        <p:spPr>
          <a:xfrm>
            <a:off x="903528" y="1692656"/>
            <a:ext cx="4940300" cy="467995"/>
          </a:xfrm>
          <a:prstGeom prst="rect">
            <a:avLst/>
          </a:prstGeom>
        </p:spPr>
        <p:txBody>
          <a:bodyPr vert="horz" wrap="square" lIns="0" tIns="13335" rIns="0" bIns="0" rtlCol="0">
            <a:spAutoFit/>
          </a:bodyPr>
          <a:lstStyle/>
          <a:p>
            <a:pPr marL="12700">
              <a:lnSpc>
                <a:spcPct val="100000"/>
              </a:lnSpc>
              <a:spcBef>
                <a:spcPts val="105"/>
              </a:spcBef>
            </a:pPr>
            <a:r>
              <a:rPr sz="2900" b="1" spc="-805" dirty="0">
                <a:latin typeface="Verdana"/>
                <a:cs typeface="Verdana"/>
              </a:rPr>
              <a:t>Comment </a:t>
            </a:r>
            <a:r>
              <a:rPr sz="2900" b="1" spc="-495" dirty="0">
                <a:latin typeface="Verdana"/>
                <a:cs typeface="Verdana"/>
              </a:rPr>
              <a:t>vous </a:t>
            </a:r>
            <a:r>
              <a:rPr sz="2900" b="1" spc="-555" dirty="0">
                <a:latin typeface="Verdana"/>
                <a:cs typeface="Verdana"/>
              </a:rPr>
              <a:t>connecter </a:t>
            </a:r>
            <a:r>
              <a:rPr sz="2900" b="1" spc="-585" dirty="0">
                <a:latin typeface="Verdana"/>
                <a:cs typeface="Verdana"/>
              </a:rPr>
              <a:t>avec </a:t>
            </a:r>
            <a:r>
              <a:rPr sz="2900" b="1" spc="-695" dirty="0">
                <a:latin typeface="Verdana"/>
                <a:cs typeface="Verdana"/>
              </a:rPr>
              <a:t>votre</a:t>
            </a:r>
            <a:r>
              <a:rPr sz="2900" b="1" spc="-770" dirty="0">
                <a:latin typeface="Verdana"/>
                <a:cs typeface="Verdana"/>
              </a:rPr>
              <a:t> </a:t>
            </a:r>
            <a:r>
              <a:rPr sz="2900" b="1" spc="-605" dirty="0">
                <a:latin typeface="Verdana"/>
                <a:cs typeface="Verdana"/>
              </a:rPr>
              <a:t>spectateurs</a:t>
            </a:r>
            <a:endParaRPr sz="2900">
              <a:latin typeface="Verdana"/>
              <a:cs typeface="Verdana"/>
            </a:endParaRPr>
          </a:p>
        </p:txBody>
      </p:sp>
      <p:sp>
        <p:nvSpPr>
          <p:cNvPr id="5" name="object 5"/>
          <p:cNvSpPr txBox="1"/>
          <p:nvPr/>
        </p:nvSpPr>
        <p:spPr>
          <a:xfrm>
            <a:off x="903528" y="2465324"/>
            <a:ext cx="9936480" cy="376555"/>
          </a:xfrm>
          <a:prstGeom prst="rect">
            <a:avLst/>
          </a:prstGeom>
        </p:spPr>
        <p:txBody>
          <a:bodyPr vert="horz" wrap="square" lIns="0" tIns="13335" rIns="0" bIns="0" rtlCol="0">
            <a:spAutoFit/>
          </a:bodyPr>
          <a:lstStyle/>
          <a:p>
            <a:pPr marL="12700">
              <a:lnSpc>
                <a:spcPct val="100000"/>
              </a:lnSpc>
              <a:spcBef>
                <a:spcPts val="105"/>
              </a:spcBef>
            </a:pPr>
            <a:r>
              <a:rPr sz="2300" b="1" spc="-445" dirty="0">
                <a:latin typeface="Verdana"/>
                <a:cs typeface="Verdana"/>
              </a:rPr>
              <a:t>connexion </a:t>
            </a:r>
            <a:r>
              <a:rPr sz="2300" b="1" spc="-459" dirty="0">
                <a:latin typeface="Verdana"/>
                <a:cs typeface="Verdana"/>
              </a:rPr>
              <a:t>émotionnelle </a:t>
            </a:r>
            <a:r>
              <a:rPr sz="2300" spc="-135" dirty="0">
                <a:latin typeface="Verdana"/>
                <a:cs typeface="Verdana"/>
              </a:rPr>
              <a:t>est </a:t>
            </a:r>
            <a:r>
              <a:rPr sz="2300" spc="-315" dirty="0">
                <a:latin typeface="Verdana"/>
                <a:cs typeface="Verdana"/>
              </a:rPr>
              <a:t>ce qui </a:t>
            </a:r>
            <a:r>
              <a:rPr sz="2300" spc="-345" dirty="0">
                <a:latin typeface="Verdana"/>
                <a:cs typeface="Verdana"/>
              </a:rPr>
              <a:t>rend </a:t>
            </a:r>
            <a:r>
              <a:rPr sz="2300" spc="-340" dirty="0">
                <a:latin typeface="Verdana"/>
                <a:cs typeface="Verdana"/>
              </a:rPr>
              <a:t>une </a:t>
            </a:r>
            <a:r>
              <a:rPr sz="2300" spc="-275" dirty="0">
                <a:latin typeface="Verdana"/>
                <a:cs typeface="Verdana"/>
              </a:rPr>
              <a:t>histoire </a:t>
            </a:r>
            <a:r>
              <a:rPr sz="2300" spc="-380" dirty="0">
                <a:latin typeface="Verdana"/>
                <a:cs typeface="Verdana"/>
              </a:rPr>
              <a:t>mémorable </a:t>
            </a:r>
            <a:r>
              <a:rPr sz="2300" spc="-385" dirty="0">
                <a:latin typeface="Verdana"/>
                <a:cs typeface="Verdana"/>
              </a:rPr>
              <a:t>et </a:t>
            </a:r>
            <a:r>
              <a:rPr sz="2300" spc="-350" dirty="0">
                <a:latin typeface="Verdana"/>
                <a:cs typeface="Verdana"/>
              </a:rPr>
              <a:t>engageante. </a:t>
            </a:r>
            <a:r>
              <a:rPr sz="2300" spc="-434" dirty="0">
                <a:latin typeface="Verdana"/>
                <a:cs typeface="Verdana"/>
              </a:rPr>
              <a:t>Afin </a:t>
            </a:r>
            <a:r>
              <a:rPr sz="2300" spc="-229" dirty="0">
                <a:latin typeface="Verdana"/>
                <a:cs typeface="Verdana"/>
              </a:rPr>
              <a:t>de </a:t>
            </a:r>
            <a:r>
              <a:rPr sz="2300" spc="-350" dirty="0">
                <a:latin typeface="Verdana"/>
                <a:cs typeface="Verdana"/>
              </a:rPr>
              <a:t>_</a:t>
            </a:r>
            <a:r>
              <a:rPr sz="2300" spc="-365" dirty="0">
                <a:latin typeface="Verdana"/>
                <a:cs typeface="Verdana"/>
              </a:rPr>
              <a:t> </a:t>
            </a:r>
            <a:r>
              <a:rPr sz="2300" spc="-370" dirty="0">
                <a:latin typeface="Verdana"/>
                <a:cs typeface="Verdana"/>
              </a:rPr>
              <a:t>engager</a:t>
            </a:r>
            <a:endParaRPr sz="2300">
              <a:latin typeface="Verdana"/>
              <a:cs typeface="Verdana"/>
            </a:endParaRPr>
          </a:p>
        </p:txBody>
      </p:sp>
      <p:sp>
        <p:nvSpPr>
          <p:cNvPr id="6" name="object 6"/>
          <p:cNvSpPr txBox="1"/>
          <p:nvPr/>
        </p:nvSpPr>
        <p:spPr>
          <a:xfrm>
            <a:off x="903528" y="2710383"/>
            <a:ext cx="5170805" cy="377190"/>
          </a:xfrm>
          <a:prstGeom prst="rect">
            <a:avLst/>
          </a:prstGeom>
        </p:spPr>
        <p:txBody>
          <a:bodyPr vert="horz" wrap="square" lIns="0" tIns="13335" rIns="0" bIns="0" rtlCol="0">
            <a:spAutoFit/>
          </a:bodyPr>
          <a:lstStyle/>
          <a:p>
            <a:pPr marL="12700">
              <a:lnSpc>
                <a:spcPct val="100000"/>
              </a:lnSpc>
              <a:spcBef>
                <a:spcPts val="105"/>
              </a:spcBef>
            </a:pPr>
            <a:r>
              <a:rPr sz="2300" spc="-380" dirty="0">
                <a:latin typeface="Verdana"/>
                <a:cs typeface="Verdana"/>
              </a:rPr>
              <a:t>et </a:t>
            </a:r>
            <a:r>
              <a:rPr sz="2300" spc="-280" dirty="0">
                <a:latin typeface="Verdana"/>
                <a:cs typeface="Verdana"/>
              </a:rPr>
              <a:t>connectez -vous </a:t>
            </a:r>
            <a:r>
              <a:rPr sz="2300" spc="-260" dirty="0">
                <a:latin typeface="Verdana"/>
                <a:cs typeface="Verdana"/>
              </a:rPr>
              <a:t>avec </a:t>
            </a:r>
            <a:r>
              <a:rPr sz="2300" spc="-390" dirty="0">
                <a:latin typeface="Verdana"/>
                <a:cs typeface="Verdana"/>
              </a:rPr>
              <a:t>votre </a:t>
            </a:r>
            <a:r>
              <a:rPr sz="2300" spc="-320" dirty="0">
                <a:latin typeface="Verdana"/>
                <a:cs typeface="Verdana"/>
              </a:rPr>
              <a:t>public, des </a:t>
            </a:r>
            <a:r>
              <a:rPr sz="2300" spc="-220" dirty="0">
                <a:latin typeface="Verdana"/>
                <a:cs typeface="Verdana"/>
              </a:rPr>
              <a:t>histoires</a:t>
            </a:r>
            <a:r>
              <a:rPr sz="2300" spc="55" dirty="0">
                <a:latin typeface="Verdana"/>
                <a:cs typeface="Verdana"/>
              </a:rPr>
              <a:t> </a:t>
            </a:r>
            <a:r>
              <a:rPr sz="2300" spc="-365" dirty="0">
                <a:latin typeface="Verdana"/>
                <a:cs typeface="Verdana"/>
              </a:rPr>
              <a:t>devoir:</a:t>
            </a:r>
            <a:endParaRPr sz="2300">
              <a:latin typeface="Verdana"/>
              <a:cs typeface="Verdana"/>
            </a:endParaRPr>
          </a:p>
        </p:txBody>
      </p:sp>
      <p:sp>
        <p:nvSpPr>
          <p:cNvPr id="7" name="object 7"/>
          <p:cNvSpPr txBox="1"/>
          <p:nvPr/>
        </p:nvSpPr>
        <p:spPr>
          <a:xfrm>
            <a:off x="914196" y="3404361"/>
            <a:ext cx="9830435" cy="1980564"/>
          </a:xfrm>
          <a:prstGeom prst="rect">
            <a:avLst/>
          </a:prstGeom>
        </p:spPr>
        <p:txBody>
          <a:bodyPr vert="horz" wrap="square" lIns="0" tIns="12065" rIns="0" bIns="0" rtlCol="0">
            <a:spAutoFit/>
          </a:bodyPr>
          <a:lstStyle/>
          <a:p>
            <a:pPr marL="344805" indent="-332740">
              <a:lnSpc>
                <a:spcPct val="100000"/>
              </a:lnSpc>
              <a:spcBef>
                <a:spcPts val="95"/>
              </a:spcBef>
              <a:buSzPct val="66000"/>
              <a:buFont typeface="Arial"/>
              <a:buChar char="•"/>
              <a:tabLst>
                <a:tab pos="344805" algn="l"/>
                <a:tab pos="345440" algn="l"/>
              </a:tabLst>
            </a:pPr>
            <a:r>
              <a:rPr sz="2500" spc="-395" dirty="0">
                <a:latin typeface="Verdana"/>
                <a:cs typeface="Verdana"/>
              </a:rPr>
              <a:t>être</a:t>
            </a:r>
            <a:r>
              <a:rPr sz="2500" spc="-310" dirty="0">
                <a:latin typeface="Verdana"/>
                <a:cs typeface="Verdana"/>
              </a:rPr>
              <a:t> </a:t>
            </a:r>
            <a:r>
              <a:rPr sz="2500" spc="-340" dirty="0">
                <a:latin typeface="Verdana"/>
                <a:cs typeface="Verdana"/>
              </a:rPr>
              <a:t>personnel</a:t>
            </a:r>
            <a:endParaRPr sz="2500">
              <a:latin typeface="Verdana"/>
              <a:cs typeface="Verdana"/>
            </a:endParaRPr>
          </a:p>
          <a:p>
            <a:pPr marL="344805" indent="-332740">
              <a:lnSpc>
                <a:spcPct val="100000"/>
              </a:lnSpc>
              <a:spcBef>
                <a:spcPts val="95"/>
              </a:spcBef>
              <a:buSzPct val="66000"/>
              <a:buFont typeface="Arial"/>
              <a:buChar char="•"/>
              <a:tabLst>
                <a:tab pos="344805" algn="l"/>
                <a:tab pos="345440" algn="l"/>
              </a:tabLst>
            </a:pPr>
            <a:r>
              <a:rPr sz="2500" spc="-395" dirty="0">
                <a:latin typeface="Verdana"/>
                <a:cs typeface="Verdana"/>
              </a:rPr>
              <a:t>être </a:t>
            </a:r>
            <a:r>
              <a:rPr sz="2500" spc="-300" dirty="0">
                <a:latin typeface="Verdana"/>
                <a:cs typeface="Verdana"/>
              </a:rPr>
              <a:t>court </a:t>
            </a:r>
            <a:r>
              <a:rPr sz="2500" spc="-425" dirty="0">
                <a:latin typeface="Verdana"/>
                <a:cs typeface="Verdana"/>
              </a:rPr>
              <a:t>et</a:t>
            </a:r>
            <a:r>
              <a:rPr sz="2500" spc="-195" dirty="0">
                <a:latin typeface="Verdana"/>
                <a:cs typeface="Verdana"/>
              </a:rPr>
              <a:t> </a:t>
            </a:r>
            <a:r>
              <a:rPr sz="2500" spc="-270" dirty="0">
                <a:latin typeface="Verdana"/>
                <a:cs typeface="Verdana"/>
              </a:rPr>
              <a:t>concis</a:t>
            </a:r>
            <a:endParaRPr sz="2500">
              <a:latin typeface="Verdana"/>
              <a:cs typeface="Verdana"/>
            </a:endParaRPr>
          </a:p>
          <a:p>
            <a:pPr marL="344805" indent="-332740">
              <a:lnSpc>
                <a:spcPct val="100000"/>
              </a:lnSpc>
              <a:spcBef>
                <a:spcPts val="110"/>
              </a:spcBef>
              <a:buSzPct val="66000"/>
              <a:buFont typeface="Arial"/>
              <a:buChar char="•"/>
              <a:tabLst>
                <a:tab pos="344805" algn="l"/>
                <a:tab pos="345440" algn="l"/>
              </a:tabLst>
            </a:pPr>
            <a:r>
              <a:rPr sz="2500" spc="-330" dirty="0">
                <a:latin typeface="Verdana"/>
                <a:cs typeface="Verdana"/>
              </a:rPr>
              <a:t>utiliser une </a:t>
            </a:r>
            <a:r>
              <a:rPr sz="2500" spc="-320" dirty="0">
                <a:latin typeface="Verdana"/>
                <a:cs typeface="Verdana"/>
              </a:rPr>
              <a:t>source </a:t>
            </a:r>
            <a:r>
              <a:rPr sz="2500" spc="-325" dirty="0">
                <a:latin typeface="Verdana"/>
                <a:cs typeface="Verdana"/>
              </a:rPr>
              <a:t>facilement disponible</a:t>
            </a:r>
            <a:r>
              <a:rPr sz="2500" spc="-175" dirty="0">
                <a:latin typeface="Verdana"/>
                <a:cs typeface="Verdana"/>
              </a:rPr>
              <a:t> </a:t>
            </a:r>
            <a:r>
              <a:rPr sz="2500" spc="-305" dirty="0">
                <a:latin typeface="Verdana"/>
                <a:cs typeface="Verdana"/>
              </a:rPr>
              <a:t>matériaux</a:t>
            </a:r>
            <a:endParaRPr sz="2500">
              <a:latin typeface="Verdana"/>
              <a:cs typeface="Verdana"/>
            </a:endParaRPr>
          </a:p>
          <a:p>
            <a:pPr marL="344805" indent="-332740">
              <a:lnSpc>
                <a:spcPct val="100000"/>
              </a:lnSpc>
              <a:spcBef>
                <a:spcPts val="95"/>
              </a:spcBef>
              <a:buSzPct val="66000"/>
              <a:buFont typeface="Arial"/>
              <a:buChar char="•"/>
              <a:tabLst>
                <a:tab pos="344805" algn="l"/>
                <a:tab pos="345440" algn="l"/>
              </a:tabLst>
            </a:pPr>
            <a:r>
              <a:rPr sz="2500" spc="-310" dirty="0">
                <a:latin typeface="Verdana"/>
                <a:cs typeface="Verdana"/>
              </a:rPr>
              <a:t>inclure une histoire </a:t>
            </a:r>
            <a:r>
              <a:rPr sz="2500" spc="-330" dirty="0">
                <a:latin typeface="Verdana"/>
                <a:cs typeface="Verdana"/>
              </a:rPr>
              <a:t>universelle</a:t>
            </a:r>
            <a:r>
              <a:rPr sz="2500" spc="-200" dirty="0">
                <a:latin typeface="Verdana"/>
                <a:cs typeface="Verdana"/>
              </a:rPr>
              <a:t> </a:t>
            </a:r>
            <a:r>
              <a:rPr sz="2500" spc="-330" dirty="0">
                <a:latin typeface="Verdana"/>
                <a:cs typeface="Verdana"/>
              </a:rPr>
              <a:t>éléments</a:t>
            </a:r>
            <a:endParaRPr sz="2500">
              <a:latin typeface="Verdana"/>
              <a:cs typeface="Verdana"/>
            </a:endParaRPr>
          </a:p>
          <a:p>
            <a:pPr marL="344805" indent="-332740">
              <a:lnSpc>
                <a:spcPct val="100000"/>
              </a:lnSpc>
              <a:spcBef>
                <a:spcPts val="100"/>
              </a:spcBef>
              <a:buSzPct val="66000"/>
              <a:buFont typeface="Arial"/>
              <a:buChar char="•"/>
              <a:tabLst>
                <a:tab pos="344805" algn="l"/>
                <a:tab pos="345440" algn="l"/>
              </a:tabLst>
            </a:pPr>
            <a:r>
              <a:rPr sz="2500" spc="-350" dirty="0">
                <a:latin typeface="Verdana"/>
                <a:cs typeface="Verdana"/>
              </a:rPr>
              <a:t>impliquer une </a:t>
            </a:r>
            <a:r>
              <a:rPr sz="2500" spc="-370" dirty="0">
                <a:latin typeface="Verdana"/>
                <a:cs typeface="Verdana"/>
              </a:rPr>
              <a:t>collaboration </a:t>
            </a:r>
            <a:r>
              <a:rPr sz="2500" spc="-300" dirty="0">
                <a:latin typeface="Verdana"/>
                <a:cs typeface="Verdana"/>
              </a:rPr>
              <a:t>à </a:t>
            </a:r>
            <a:r>
              <a:rPr sz="2500" spc="-250" dirty="0">
                <a:latin typeface="Verdana"/>
                <a:cs typeface="Verdana"/>
              </a:rPr>
              <a:t>différents </a:t>
            </a:r>
            <a:r>
              <a:rPr sz="2500" spc="-330" dirty="0">
                <a:latin typeface="Verdana"/>
                <a:cs typeface="Verdana"/>
              </a:rPr>
              <a:t>niveaux </a:t>
            </a:r>
            <a:r>
              <a:rPr sz="2500" spc="-275" dirty="0">
                <a:latin typeface="Verdana"/>
                <a:cs typeface="Verdana"/>
              </a:rPr>
              <a:t>( </a:t>
            </a:r>
            <a:r>
              <a:rPr sz="2500" spc="-295" dirty="0">
                <a:latin typeface="Verdana"/>
                <a:cs typeface="Verdana"/>
              </a:rPr>
              <a:t>permettre </a:t>
            </a:r>
            <a:r>
              <a:rPr sz="2500" spc="-254" dirty="0">
                <a:latin typeface="Verdana"/>
                <a:cs typeface="Verdana"/>
              </a:rPr>
              <a:t>aux </a:t>
            </a:r>
            <a:r>
              <a:rPr sz="2500" spc="-430" dirty="0">
                <a:latin typeface="Verdana"/>
                <a:cs typeface="Verdana"/>
              </a:rPr>
              <a:t>membres </a:t>
            </a:r>
            <a:r>
              <a:rPr sz="2500" spc="-280" dirty="0">
                <a:latin typeface="Verdana"/>
                <a:cs typeface="Verdana"/>
              </a:rPr>
              <a:t>d' écrire</a:t>
            </a:r>
            <a:r>
              <a:rPr sz="2500" spc="-484" dirty="0">
                <a:latin typeface="Verdana"/>
                <a:cs typeface="Verdana"/>
              </a:rPr>
              <a:t> </a:t>
            </a:r>
            <a:r>
              <a:rPr sz="2500" spc="-370" dirty="0">
                <a:latin typeface="Verdana"/>
                <a:cs typeface="Verdana"/>
              </a:rPr>
              <a:t>commentaires)</a:t>
            </a:r>
            <a:endParaRPr sz="2500">
              <a:latin typeface="Verdana"/>
              <a:cs typeface="Verdana"/>
            </a:endParaRPr>
          </a:p>
        </p:txBody>
      </p:sp>
      <p:grpSp>
        <p:nvGrpSpPr>
          <p:cNvPr id="8" name="object 8"/>
          <p:cNvGrpSpPr/>
          <p:nvPr/>
        </p:nvGrpSpPr>
        <p:grpSpPr>
          <a:xfrm>
            <a:off x="147828" y="152400"/>
            <a:ext cx="11795760" cy="6530340"/>
            <a:chOff x="147828" y="152400"/>
            <a:chExt cx="11795760" cy="6530340"/>
          </a:xfrm>
        </p:grpSpPr>
        <p:sp>
          <p:nvSpPr>
            <p:cNvPr id="9" name="object 9"/>
            <p:cNvSpPr/>
            <p:nvPr/>
          </p:nvSpPr>
          <p:spPr>
            <a:xfrm>
              <a:off x="147828" y="6256020"/>
              <a:ext cx="1964436" cy="42672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1481816" y="152400"/>
              <a:ext cx="461772" cy="70866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6939" y="586486"/>
            <a:ext cx="6736715" cy="696595"/>
          </a:xfrm>
          <a:prstGeom prst="rect">
            <a:avLst/>
          </a:prstGeom>
        </p:spPr>
        <p:txBody>
          <a:bodyPr vert="horz" wrap="square" lIns="0" tIns="13335" rIns="0" bIns="0" rtlCol="0">
            <a:spAutoFit/>
          </a:bodyPr>
          <a:lstStyle/>
          <a:p>
            <a:pPr marL="12700">
              <a:lnSpc>
                <a:spcPct val="100000"/>
              </a:lnSpc>
              <a:spcBef>
                <a:spcPts val="105"/>
              </a:spcBef>
            </a:pPr>
            <a:r>
              <a:rPr b="1" spc="-1045" dirty="0">
                <a:solidFill>
                  <a:srgbClr val="000000"/>
                </a:solidFill>
                <a:latin typeface="Verdana"/>
                <a:cs typeface="Verdana"/>
              </a:rPr>
              <a:t>La </a:t>
            </a:r>
            <a:r>
              <a:rPr b="1" spc="-1070" dirty="0">
                <a:solidFill>
                  <a:srgbClr val="000000"/>
                </a:solidFill>
                <a:latin typeface="Verdana"/>
                <a:cs typeface="Verdana"/>
              </a:rPr>
              <a:t>puissance </a:t>
            </a:r>
            <a:r>
              <a:rPr b="1" spc="-805" dirty="0">
                <a:solidFill>
                  <a:srgbClr val="000000"/>
                </a:solidFill>
                <a:latin typeface="Verdana"/>
                <a:cs typeface="Verdana"/>
              </a:rPr>
              <a:t>du </a:t>
            </a:r>
            <a:r>
              <a:rPr b="1" spc="-745" dirty="0">
                <a:solidFill>
                  <a:srgbClr val="000000"/>
                </a:solidFill>
                <a:latin typeface="Verdana"/>
                <a:cs typeface="Verdana"/>
              </a:rPr>
              <a:t>numérique</a:t>
            </a:r>
            <a:r>
              <a:rPr b="1" spc="-715" dirty="0">
                <a:solidFill>
                  <a:srgbClr val="000000"/>
                </a:solidFill>
                <a:latin typeface="Verdana"/>
                <a:cs typeface="Verdana"/>
              </a:rPr>
              <a:t> </a:t>
            </a:r>
            <a:r>
              <a:rPr b="1" spc="-785" dirty="0">
                <a:solidFill>
                  <a:srgbClr val="000000"/>
                </a:solidFill>
                <a:latin typeface="Verdana"/>
                <a:cs typeface="Verdana"/>
              </a:rPr>
              <a:t>narration</a:t>
            </a:r>
          </a:p>
        </p:txBody>
      </p:sp>
      <p:sp>
        <p:nvSpPr>
          <p:cNvPr id="4" name="object 4"/>
          <p:cNvSpPr txBox="1"/>
          <p:nvPr/>
        </p:nvSpPr>
        <p:spPr>
          <a:xfrm>
            <a:off x="1031239" y="1485138"/>
            <a:ext cx="9744710" cy="4433570"/>
          </a:xfrm>
          <a:prstGeom prst="rect">
            <a:avLst/>
          </a:prstGeom>
        </p:spPr>
        <p:txBody>
          <a:bodyPr vert="horz" wrap="square" lIns="0" tIns="13335" rIns="0" bIns="0" rtlCol="0">
            <a:spAutoFit/>
          </a:bodyPr>
          <a:lstStyle/>
          <a:p>
            <a:pPr marL="12700">
              <a:lnSpc>
                <a:spcPct val="100000"/>
              </a:lnSpc>
              <a:spcBef>
                <a:spcPts val="105"/>
              </a:spcBef>
            </a:pPr>
            <a:r>
              <a:rPr sz="3200" b="1" spc="-950" dirty="0">
                <a:latin typeface="Verdana"/>
                <a:cs typeface="Verdana"/>
              </a:rPr>
              <a:t>Pourquoi </a:t>
            </a:r>
            <a:r>
              <a:rPr sz="3200" b="1" spc="-585" dirty="0">
                <a:latin typeface="Verdana"/>
                <a:cs typeface="Verdana"/>
              </a:rPr>
              <a:t>la </a:t>
            </a:r>
            <a:r>
              <a:rPr sz="3200" b="1" spc="-405" dirty="0">
                <a:latin typeface="Verdana"/>
                <a:cs typeface="Verdana"/>
              </a:rPr>
              <a:t>narration</a:t>
            </a:r>
            <a:r>
              <a:rPr sz="3200" b="1" spc="-370" dirty="0">
                <a:latin typeface="Verdana"/>
                <a:cs typeface="Verdana"/>
              </a:rPr>
              <a:t> </a:t>
            </a:r>
            <a:r>
              <a:rPr sz="3200" b="1" spc="-645" dirty="0">
                <a:latin typeface="Verdana"/>
                <a:cs typeface="Verdana"/>
              </a:rPr>
              <a:t>important?</a:t>
            </a:r>
            <a:endParaRPr sz="3200">
              <a:latin typeface="Verdana"/>
              <a:cs typeface="Verdana"/>
            </a:endParaRPr>
          </a:p>
          <a:p>
            <a:pPr marL="355600" indent="-343535">
              <a:lnSpc>
                <a:spcPct val="100000"/>
              </a:lnSpc>
              <a:spcBef>
                <a:spcPts val="3615"/>
              </a:spcBef>
              <a:buSzPct val="60000"/>
              <a:buFont typeface="Arial"/>
              <a:buChar char="•"/>
              <a:tabLst>
                <a:tab pos="355600" algn="l"/>
                <a:tab pos="356235" algn="l"/>
              </a:tabLst>
            </a:pPr>
            <a:r>
              <a:rPr sz="3000" spc="-405" dirty="0">
                <a:latin typeface="Verdana"/>
                <a:cs typeface="Verdana"/>
              </a:rPr>
              <a:t>fournit </a:t>
            </a:r>
            <a:r>
              <a:rPr sz="3000" spc="-440" dirty="0">
                <a:latin typeface="Verdana"/>
                <a:cs typeface="Verdana"/>
              </a:rPr>
              <a:t>un </a:t>
            </a:r>
            <a:r>
              <a:rPr sz="3000" spc="-484" dirty="0">
                <a:latin typeface="Verdana"/>
                <a:cs typeface="Verdana"/>
              </a:rPr>
              <a:t>forum </a:t>
            </a:r>
            <a:r>
              <a:rPr sz="3000" spc="-365" dirty="0">
                <a:latin typeface="Verdana"/>
                <a:cs typeface="Verdana"/>
              </a:rPr>
              <a:t>pour</a:t>
            </a:r>
            <a:r>
              <a:rPr sz="3000" spc="-175" dirty="0">
                <a:latin typeface="Verdana"/>
                <a:cs typeface="Verdana"/>
              </a:rPr>
              <a:t> </a:t>
            </a:r>
            <a:r>
              <a:rPr sz="3000" spc="-420" dirty="0">
                <a:latin typeface="Verdana"/>
                <a:cs typeface="Verdana"/>
              </a:rPr>
              <a:t>personnes</a:t>
            </a:r>
            <a:endParaRPr sz="3000">
              <a:latin typeface="Verdana"/>
              <a:cs typeface="Verdana"/>
            </a:endParaRPr>
          </a:p>
          <a:p>
            <a:pPr>
              <a:lnSpc>
                <a:spcPct val="100000"/>
              </a:lnSpc>
              <a:spcBef>
                <a:spcPts val="35"/>
              </a:spcBef>
              <a:buFont typeface="Arial"/>
              <a:buChar char="•"/>
            </a:pPr>
            <a:endParaRPr sz="2800">
              <a:latin typeface="Verdana"/>
              <a:cs typeface="Verdana"/>
            </a:endParaRPr>
          </a:p>
          <a:p>
            <a:pPr marL="355600" indent="-343535">
              <a:lnSpc>
                <a:spcPct val="100000"/>
              </a:lnSpc>
              <a:buSzPct val="60000"/>
              <a:buFont typeface="Arial"/>
              <a:buChar char="•"/>
              <a:tabLst>
                <a:tab pos="355600" algn="l"/>
                <a:tab pos="356235" algn="l"/>
              </a:tabLst>
            </a:pPr>
            <a:r>
              <a:rPr sz="3000" spc="-370" dirty="0">
                <a:latin typeface="Verdana"/>
                <a:cs typeface="Verdana"/>
              </a:rPr>
              <a:t>aide à </a:t>
            </a:r>
            <a:r>
              <a:rPr sz="3000" spc="-305" dirty="0">
                <a:latin typeface="Verdana"/>
                <a:cs typeface="Verdana"/>
              </a:rPr>
              <a:t>favoriser </a:t>
            </a:r>
            <a:r>
              <a:rPr sz="3000" spc="-440" dirty="0">
                <a:latin typeface="Verdana"/>
                <a:cs typeface="Verdana"/>
              </a:rPr>
              <a:t>un </a:t>
            </a:r>
            <a:r>
              <a:rPr sz="3000" spc="-355" dirty="0">
                <a:latin typeface="Verdana"/>
                <a:cs typeface="Verdana"/>
              </a:rPr>
              <a:t>sentiment </a:t>
            </a:r>
            <a:r>
              <a:rPr sz="3000" spc="-330" dirty="0">
                <a:latin typeface="Verdana"/>
                <a:cs typeface="Verdana"/>
              </a:rPr>
              <a:t>de </a:t>
            </a:r>
            <a:r>
              <a:rPr sz="3000" spc="-370" dirty="0">
                <a:latin typeface="Verdana"/>
                <a:cs typeface="Verdana"/>
              </a:rPr>
              <a:t>connexion </a:t>
            </a:r>
            <a:r>
              <a:rPr sz="3000" spc="-305" dirty="0">
                <a:latin typeface="Verdana"/>
                <a:cs typeface="Verdana"/>
              </a:rPr>
              <a:t>à la </a:t>
            </a:r>
            <a:r>
              <a:rPr sz="3000" spc="-315" dirty="0">
                <a:latin typeface="Verdana"/>
                <a:cs typeface="Verdana"/>
              </a:rPr>
              <a:t>société </a:t>
            </a:r>
            <a:r>
              <a:rPr sz="3000" spc="-445" dirty="0">
                <a:latin typeface="Verdana"/>
                <a:cs typeface="Verdana"/>
              </a:rPr>
              <a:t>ou à </a:t>
            </a:r>
            <a:r>
              <a:rPr sz="3000" spc="-290" dirty="0">
                <a:latin typeface="Verdana"/>
                <a:cs typeface="Verdana"/>
              </a:rPr>
              <a:t>la communauté locale</a:t>
            </a:r>
            <a:r>
              <a:rPr sz="3000" spc="-535" dirty="0">
                <a:latin typeface="Verdana"/>
                <a:cs typeface="Verdana"/>
              </a:rPr>
              <a:t> </a:t>
            </a:r>
            <a:r>
              <a:rPr sz="3000" spc="-470" dirty="0">
                <a:latin typeface="Verdana"/>
                <a:cs typeface="Verdana"/>
              </a:rPr>
              <a:t>communauté</a:t>
            </a:r>
            <a:endParaRPr sz="3000">
              <a:latin typeface="Verdana"/>
              <a:cs typeface="Verdana"/>
            </a:endParaRPr>
          </a:p>
          <a:p>
            <a:pPr>
              <a:lnSpc>
                <a:spcPct val="100000"/>
              </a:lnSpc>
              <a:spcBef>
                <a:spcPts val="20"/>
              </a:spcBef>
              <a:buFont typeface="Arial"/>
              <a:buChar char="•"/>
            </a:pPr>
            <a:endParaRPr sz="3700">
              <a:latin typeface="Verdana"/>
              <a:cs typeface="Verdana"/>
            </a:endParaRPr>
          </a:p>
          <a:p>
            <a:pPr marL="355600" marR="148590" indent="-343535">
              <a:lnSpc>
                <a:spcPct val="70100"/>
              </a:lnSpc>
              <a:buSzPct val="60000"/>
              <a:buFont typeface="Arial"/>
              <a:buChar char="•"/>
              <a:tabLst>
                <a:tab pos="355600" algn="l"/>
                <a:tab pos="356235" algn="l"/>
              </a:tabLst>
            </a:pPr>
            <a:r>
              <a:rPr sz="3000" spc="-405" dirty="0">
                <a:latin typeface="Verdana"/>
                <a:cs typeface="Verdana"/>
              </a:rPr>
              <a:t>offre des </a:t>
            </a:r>
            <a:r>
              <a:rPr sz="3000" spc="-360" dirty="0">
                <a:latin typeface="Verdana"/>
                <a:cs typeface="Verdana"/>
              </a:rPr>
              <a:t>opportunités </a:t>
            </a:r>
            <a:r>
              <a:rPr sz="3000" spc="-270" dirty="0">
                <a:latin typeface="Verdana"/>
                <a:cs typeface="Verdana"/>
              </a:rPr>
              <a:t>sociales </a:t>
            </a:r>
            <a:r>
              <a:rPr sz="3000" spc="-305" dirty="0">
                <a:latin typeface="Verdana"/>
                <a:cs typeface="Verdana"/>
              </a:rPr>
              <a:t>aux </a:t>
            </a:r>
            <a:r>
              <a:rPr sz="3000" spc="-420" dirty="0">
                <a:latin typeface="Verdana"/>
                <a:cs typeface="Verdana"/>
              </a:rPr>
              <a:t>personnes </a:t>
            </a:r>
            <a:r>
              <a:rPr sz="3000" spc="-495" dirty="0">
                <a:latin typeface="Verdana"/>
                <a:cs typeface="Verdana"/>
              </a:rPr>
              <a:t>qui </a:t>
            </a:r>
            <a:r>
              <a:rPr sz="3000" spc="-400" dirty="0">
                <a:latin typeface="Verdana"/>
                <a:cs typeface="Verdana"/>
              </a:rPr>
              <a:t>souhaitent </a:t>
            </a:r>
            <a:r>
              <a:rPr sz="3000" spc="-405" dirty="0">
                <a:latin typeface="Verdana"/>
                <a:cs typeface="Verdana"/>
              </a:rPr>
              <a:t>partager </a:t>
            </a:r>
            <a:r>
              <a:rPr sz="3000" spc="-340" dirty="0">
                <a:latin typeface="Verdana"/>
                <a:cs typeface="Verdana"/>
              </a:rPr>
              <a:t>leur </a:t>
            </a:r>
            <a:r>
              <a:rPr sz="3000" spc="-395" dirty="0">
                <a:latin typeface="Verdana"/>
                <a:cs typeface="Verdana"/>
              </a:rPr>
              <a:t>vie personnelle</a:t>
            </a:r>
            <a:r>
              <a:rPr sz="3000" spc="-405" dirty="0">
                <a:latin typeface="Verdana"/>
                <a:cs typeface="Verdana"/>
              </a:rPr>
              <a:t> </a:t>
            </a:r>
            <a:r>
              <a:rPr sz="3000" spc="-385" dirty="0">
                <a:latin typeface="Verdana"/>
                <a:cs typeface="Verdana"/>
              </a:rPr>
              <a:t>expériences</a:t>
            </a:r>
            <a:endParaRPr sz="3000">
              <a:latin typeface="Verdana"/>
              <a:cs typeface="Verdana"/>
            </a:endParaRPr>
          </a:p>
          <a:p>
            <a:pPr>
              <a:lnSpc>
                <a:spcPct val="100000"/>
              </a:lnSpc>
              <a:spcBef>
                <a:spcPts val="45"/>
              </a:spcBef>
              <a:buFont typeface="Arial"/>
              <a:buChar char="•"/>
            </a:pPr>
            <a:endParaRPr sz="2800">
              <a:latin typeface="Verdana"/>
              <a:cs typeface="Verdana"/>
            </a:endParaRPr>
          </a:p>
          <a:p>
            <a:pPr marL="355600" indent="-343535">
              <a:lnSpc>
                <a:spcPct val="100000"/>
              </a:lnSpc>
              <a:buSzPct val="60000"/>
              <a:buFont typeface="Arial"/>
              <a:buChar char="•"/>
              <a:tabLst>
                <a:tab pos="355600" algn="l"/>
                <a:tab pos="356235" algn="l"/>
              </a:tabLst>
            </a:pPr>
            <a:r>
              <a:rPr sz="3000" spc="-370" dirty="0">
                <a:latin typeface="Verdana"/>
                <a:cs typeface="Verdana"/>
              </a:rPr>
              <a:t>aide à </a:t>
            </a:r>
            <a:r>
              <a:rPr sz="3000" spc="-405" dirty="0">
                <a:latin typeface="Verdana"/>
                <a:cs typeface="Verdana"/>
              </a:rPr>
              <a:t>partager </a:t>
            </a:r>
            <a:r>
              <a:rPr sz="3000" spc="-365" dirty="0">
                <a:latin typeface="Verdana"/>
                <a:cs typeface="Verdana"/>
              </a:rPr>
              <a:t>la culture, </a:t>
            </a:r>
            <a:r>
              <a:rPr sz="3000" spc="-350" dirty="0">
                <a:latin typeface="Verdana"/>
                <a:cs typeface="Verdana"/>
              </a:rPr>
              <a:t>l'identité </a:t>
            </a:r>
            <a:r>
              <a:rPr sz="3000" spc="-495" dirty="0">
                <a:latin typeface="Verdana"/>
                <a:cs typeface="Verdana"/>
              </a:rPr>
              <a:t>et</a:t>
            </a:r>
            <a:r>
              <a:rPr sz="3000" spc="-415" dirty="0">
                <a:latin typeface="Verdana"/>
                <a:cs typeface="Verdana"/>
              </a:rPr>
              <a:t> </a:t>
            </a:r>
            <a:r>
              <a:rPr sz="3000" spc="-365" dirty="0">
                <a:latin typeface="Verdana"/>
                <a:cs typeface="Verdana"/>
              </a:rPr>
              <a:t>l'histoire</a:t>
            </a:r>
            <a:endParaRPr sz="3000">
              <a:latin typeface="Verdana"/>
              <a:cs typeface="Verdana"/>
            </a:endParaRPr>
          </a:p>
        </p:txBody>
      </p:sp>
      <p:grpSp>
        <p:nvGrpSpPr>
          <p:cNvPr id="5" name="object 5"/>
          <p:cNvGrpSpPr/>
          <p:nvPr/>
        </p:nvGrpSpPr>
        <p:grpSpPr>
          <a:xfrm>
            <a:off x="128015" y="152400"/>
            <a:ext cx="11816080" cy="6532245"/>
            <a:chOff x="128015" y="152400"/>
            <a:chExt cx="11816080" cy="6532245"/>
          </a:xfrm>
        </p:grpSpPr>
        <p:sp>
          <p:nvSpPr>
            <p:cNvPr id="6" name="object 6"/>
            <p:cNvSpPr/>
            <p:nvPr/>
          </p:nvSpPr>
          <p:spPr>
            <a:xfrm>
              <a:off x="128015" y="6257544"/>
              <a:ext cx="1964436" cy="4267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1481815" y="152400"/>
              <a:ext cx="461772" cy="70866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6939" y="488645"/>
            <a:ext cx="6738620" cy="697230"/>
          </a:xfrm>
          <a:prstGeom prst="rect">
            <a:avLst/>
          </a:prstGeom>
        </p:spPr>
        <p:txBody>
          <a:bodyPr vert="horz" wrap="square" lIns="0" tIns="13335" rIns="0" bIns="0" rtlCol="0">
            <a:spAutoFit/>
          </a:bodyPr>
          <a:lstStyle/>
          <a:p>
            <a:pPr marL="12700">
              <a:lnSpc>
                <a:spcPct val="100000"/>
              </a:lnSpc>
              <a:spcBef>
                <a:spcPts val="105"/>
              </a:spcBef>
            </a:pPr>
            <a:r>
              <a:rPr b="1" spc="-1040" dirty="0">
                <a:solidFill>
                  <a:srgbClr val="000000"/>
                </a:solidFill>
                <a:latin typeface="Verdana"/>
                <a:cs typeface="Verdana"/>
              </a:rPr>
              <a:t>La </a:t>
            </a:r>
            <a:r>
              <a:rPr b="1" spc="-1070" dirty="0">
                <a:solidFill>
                  <a:srgbClr val="000000"/>
                </a:solidFill>
                <a:latin typeface="Verdana"/>
                <a:cs typeface="Verdana"/>
              </a:rPr>
              <a:t>puissance </a:t>
            </a:r>
            <a:r>
              <a:rPr b="1" spc="-805" dirty="0">
                <a:solidFill>
                  <a:srgbClr val="000000"/>
                </a:solidFill>
                <a:latin typeface="Verdana"/>
                <a:cs typeface="Verdana"/>
              </a:rPr>
              <a:t>du </a:t>
            </a:r>
            <a:r>
              <a:rPr b="1" spc="-740" dirty="0">
                <a:solidFill>
                  <a:srgbClr val="000000"/>
                </a:solidFill>
                <a:latin typeface="Verdana"/>
                <a:cs typeface="Verdana"/>
              </a:rPr>
              <a:t>numérique</a:t>
            </a:r>
            <a:r>
              <a:rPr b="1" spc="-810" dirty="0">
                <a:solidFill>
                  <a:srgbClr val="000000"/>
                </a:solidFill>
                <a:latin typeface="Verdana"/>
                <a:cs typeface="Verdana"/>
              </a:rPr>
              <a:t> </a:t>
            </a:r>
            <a:r>
              <a:rPr b="1" spc="-780" dirty="0">
                <a:solidFill>
                  <a:srgbClr val="000000"/>
                </a:solidFill>
                <a:latin typeface="Verdana"/>
                <a:cs typeface="Verdana"/>
              </a:rPr>
              <a:t>narration</a:t>
            </a:r>
          </a:p>
        </p:txBody>
      </p:sp>
      <p:sp>
        <p:nvSpPr>
          <p:cNvPr id="4" name="object 4"/>
          <p:cNvSpPr txBox="1"/>
          <p:nvPr/>
        </p:nvSpPr>
        <p:spPr>
          <a:xfrm>
            <a:off x="903528" y="1488694"/>
            <a:ext cx="10736580" cy="4294505"/>
          </a:xfrm>
          <a:prstGeom prst="rect">
            <a:avLst/>
          </a:prstGeom>
        </p:spPr>
        <p:txBody>
          <a:bodyPr vert="horz" wrap="square" lIns="0" tIns="13335" rIns="0" bIns="0" rtlCol="0">
            <a:spAutoFit/>
          </a:bodyPr>
          <a:lstStyle/>
          <a:p>
            <a:pPr marL="12700">
              <a:lnSpc>
                <a:spcPct val="100000"/>
              </a:lnSpc>
              <a:spcBef>
                <a:spcPts val="105"/>
              </a:spcBef>
            </a:pPr>
            <a:r>
              <a:rPr sz="3200" b="1" spc="-685" dirty="0">
                <a:latin typeface="Verdana"/>
                <a:cs typeface="Verdana"/>
              </a:rPr>
              <a:t>Partager le </a:t>
            </a:r>
            <a:r>
              <a:rPr sz="3200" b="1" spc="-630" dirty="0">
                <a:latin typeface="Verdana"/>
                <a:cs typeface="Verdana"/>
              </a:rPr>
              <a:t>patrimoine </a:t>
            </a:r>
            <a:r>
              <a:rPr sz="3200" b="1" spc="-575" dirty="0">
                <a:latin typeface="Verdana"/>
                <a:cs typeface="Verdana"/>
              </a:rPr>
              <a:t>culturel </a:t>
            </a:r>
            <a:r>
              <a:rPr sz="3200" b="1" spc="-720" dirty="0">
                <a:latin typeface="Verdana"/>
                <a:cs typeface="Verdana"/>
              </a:rPr>
              <a:t>grâce au </a:t>
            </a:r>
            <a:r>
              <a:rPr sz="3200" b="1" spc="-540" dirty="0">
                <a:latin typeface="Verdana"/>
                <a:cs typeface="Verdana"/>
              </a:rPr>
              <a:t>numérique</a:t>
            </a:r>
            <a:r>
              <a:rPr sz="3200" b="1" spc="-625" dirty="0">
                <a:latin typeface="Verdana"/>
                <a:cs typeface="Verdana"/>
              </a:rPr>
              <a:t> </a:t>
            </a:r>
            <a:r>
              <a:rPr sz="3200" b="1" spc="-555" dirty="0">
                <a:latin typeface="Verdana"/>
                <a:cs typeface="Verdana"/>
              </a:rPr>
              <a:t>sories</a:t>
            </a:r>
            <a:endParaRPr sz="3200">
              <a:latin typeface="Verdana"/>
              <a:cs typeface="Verdana"/>
            </a:endParaRPr>
          </a:p>
          <a:p>
            <a:pPr>
              <a:lnSpc>
                <a:spcPct val="100000"/>
              </a:lnSpc>
              <a:spcBef>
                <a:spcPts val="30"/>
              </a:spcBef>
            </a:pPr>
            <a:endParaRPr sz="4150">
              <a:latin typeface="Verdana"/>
              <a:cs typeface="Verdana"/>
            </a:endParaRPr>
          </a:p>
          <a:p>
            <a:pPr marL="12700" marR="93345">
              <a:lnSpc>
                <a:spcPts val="3460"/>
              </a:lnSpc>
              <a:spcBef>
                <a:spcPts val="5"/>
              </a:spcBef>
            </a:pPr>
            <a:r>
              <a:rPr sz="3200" spc="-350" dirty="0">
                <a:solidFill>
                  <a:srgbClr val="1A1A1A"/>
                </a:solidFill>
                <a:latin typeface="Verdana"/>
                <a:cs typeface="Verdana"/>
              </a:rPr>
              <a:t>Les histoires </a:t>
            </a:r>
            <a:r>
              <a:rPr sz="3200" spc="-450" dirty="0">
                <a:solidFill>
                  <a:srgbClr val="1A1A1A"/>
                </a:solidFill>
                <a:latin typeface="Verdana"/>
                <a:cs typeface="Verdana"/>
              </a:rPr>
              <a:t>sur le </a:t>
            </a:r>
            <a:r>
              <a:rPr sz="3200" spc="-409" dirty="0">
                <a:solidFill>
                  <a:srgbClr val="1A1A1A"/>
                </a:solidFill>
                <a:latin typeface="Verdana"/>
                <a:cs typeface="Verdana"/>
              </a:rPr>
              <a:t>patrimoine </a:t>
            </a:r>
            <a:r>
              <a:rPr sz="3200" spc="-350" dirty="0">
                <a:solidFill>
                  <a:srgbClr val="1A1A1A"/>
                </a:solidFill>
                <a:latin typeface="Verdana"/>
                <a:cs typeface="Verdana"/>
              </a:rPr>
              <a:t>culturel </a:t>
            </a:r>
            <a:r>
              <a:rPr sz="3200" spc="-459" dirty="0">
                <a:solidFill>
                  <a:srgbClr val="1A1A1A"/>
                </a:solidFill>
                <a:latin typeface="Verdana"/>
                <a:cs typeface="Verdana"/>
              </a:rPr>
              <a:t>sont </a:t>
            </a:r>
            <a:r>
              <a:rPr sz="3200" spc="-535" dirty="0">
                <a:solidFill>
                  <a:srgbClr val="1A1A1A"/>
                </a:solidFill>
                <a:latin typeface="Verdana"/>
                <a:cs typeface="Verdana"/>
              </a:rPr>
              <a:t>très </a:t>
            </a:r>
            <a:r>
              <a:rPr sz="3200" spc="-330" dirty="0">
                <a:solidFill>
                  <a:srgbClr val="1A1A1A"/>
                </a:solidFill>
                <a:latin typeface="Verdana"/>
                <a:cs typeface="Verdana"/>
              </a:rPr>
              <a:t>efficaces </a:t>
            </a:r>
            <a:r>
              <a:rPr sz="3200" spc="-375" dirty="0">
                <a:solidFill>
                  <a:srgbClr val="1A1A1A"/>
                </a:solidFill>
                <a:latin typeface="Verdana"/>
                <a:cs typeface="Verdana"/>
              </a:rPr>
              <a:t>pour </a:t>
            </a:r>
            <a:r>
              <a:rPr sz="3200" spc="-385" dirty="0">
                <a:solidFill>
                  <a:srgbClr val="1A1A1A"/>
                </a:solidFill>
                <a:latin typeface="Verdana"/>
                <a:cs typeface="Verdana"/>
              </a:rPr>
              <a:t>créer </a:t>
            </a:r>
            <a:r>
              <a:rPr sz="3200" spc="-380" dirty="0">
                <a:solidFill>
                  <a:srgbClr val="1A1A1A"/>
                </a:solidFill>
                <a:latin typeface="Verdana"/>
                <a:cs typeface="Verdana"/>
              </a:rPr>
              <a:t>des </a:t>
            </a:r>
            <a:r>
              <a:rPr sz="3200" spc="-415" dirty="0">
                <a:solidFill>
                  <a:srgbClr val="1A1A1A"/>
                </a:solidFill>
                <a:latin typeface="Verdana"/>
                <a:cs typeface="Verdana"/>
              </a:rPr>
              <a:t>expériences </a:t>
            </a:r>
            <a:r>
              <a:rPr sz="3200" spc="-430" dirty="0">
                <a:solidFill>
                  <a:srgbClr val="1A1A1A"/>
                </a:solidFill>
                <a:latin typeface="Verdana"/>
                <a:cs typeface="Verdana"/>
              </a:rPr>
              <a:t>puissantes </a:t>
            </a:r>
            <a:r>
              <a:rPr sz="3200" spc="-530" dirty="0">
                <a:solidFill>
                  <a:srgbClr val="1A1A1A"/>
                </a:solidFill>
                <a:latin typeface="Verdana"/>
                <a:cs typeface="Verdana"/>
              </a:rPr>
              <a:t>et </a:t>
            </a:r>
            <a:r>
              <a:rPr sz="3200" spc="-470" dirty="0">
                <a:solidFill>
                  <a:srgbClr val="1A1A1A"/>
                </a:solidFill>
                <a:latin typeface="Verdana"/>
                <a:cs typeface="Verdana"/>
              </a:rPr>
              <a:t>un </a:t>
            </a:r>
            <a:r>
              <a:rPr sz="3200" spc="-375" dirty="0">
                <a:solidFill>
                  <a:srgbClr val="1A1A1A"/>
                </a:solidFill>
                <a:latin typeface="Verdana"/>
                <a:cs typeface="Verdana"/>
              </a:rPr>
              <a:t>sentiment </a:t>
            </a:r>
            <a:r>
              <a:rPr sz="3200" spc="-355" dirty="0">
                <a:solidFill>
                  <a:srgbClr val="1A1A1A"/>
                </a:solidFill>
                <a:latin typeface="Verdana"/>
                <a:cs typeface="Verdana"/>
              </a:rPr>
              <a:t>de</a:t>
            </a:r>
            <a:r>
              <a:rPr sz="3200" spc="-229" dirty="0">
                <a:solidFill>
                  <a:srgbClr val="1A1A1A"/>
                </a:solidFill>
                <a:latin typeface="Verdana"/>
                <a:cs typeface="Verdana"/>
              </a:rPr>
              <a:t> </a:t>
            </a:r>
            <a:r>
              <a:rPr sz="3200" spc="-455" dirty="0">
                <a:solidFill>
                  <a:srgbClr val="1A1A1A"/>
                </a:solidFill>
                <a:latin typeface="Verdana"/>
                <a:cs typeface="Verdana"/>
              </a:rPr>
              <a:t>proximité.</a:t>
            </a:r>
            <a:endParaRPr sz="3200">
              <a:latin typeface="Verdana"/>
              <a:cs typeface="Verdana"/>
            </a:endParaRPr>
          </a:p>
          <a:p>
            <a:pPr>
              <a:lnSpc>
                <a:spcPct val="100000"/>
              </a:lnSpc>
              <a:spcBef>
                <a:spcPts val="35"/>
              </a:spcBef>
            </a:pPr>
            <a:endParaRPr sz="4100">
              <a:latin typeface="Verdana"/>
              <a:cs typeface="Verdana"/>
            </a:endParaRPr>
          </a:p>
          <a:p>
            <a:pPr marL="355600" indent="-342900">
              <a:lnSpc>
                <a:spcPct val="100000"/>
              </a:lnSpc>
              <a:buClr>
                <a:srgbClr val="000000"/>
              </a:buClr>
              <a:buSzPct val="56250"/>
              <a:buFont typeface="Arial"/>
              <a:buChar char="•"/>
              <a:tabLst>
                <a:tab pos="354965" algn="l"/>
                <a:tab pos="355600" algn="l"/>
              </a:tabLst>
            </a:pPr>
            <a:r>
              <a:rPr sz="3200" spc="-560" dirty="0">
                <a:solidFill>
                  <a:srgbClr val="1A1A1A"/>
                </a:solidFill>
                <a:latin typeface="Verdana"/>
                <a:cs typeface="Verdana"/>
              </a:rPr>
              <a:t>Ils </a:t>
            </a:r>
            <a:r>
              <a:rPr sz="3200" spc="-400" dirty="0">
                <a:solidFill>
                  <a:srgbClr val="1A1A1A"/>
                </a:solidFill>
                <a:latin typeface="Verdana"/>
                <a:cs typeface="Verdana"/>
              </a:rPr>
              <a:t>déclenchent </a:t>
            </a:r>
            <a:r>
              <a:rPr sz="3200" spc="-505" dirty="0">
                <a:solidFill>
                  <a:srgbClr val="1A1A1A"/>
                </a:solidFill>
                <a:latin typeface="Verdana"/>
                <a:cs typeface="Verdana"/>
              </a:rPr>
              <a:t>nos </a:t>
            </a:r>
            <a:r>
              <a:rPr sz="3200" spc="-530" dirty="0">
                <a:solidFill>
                  <a:srgbClr val="1A1A1A"/>
                </a:solidFill>
                <a:latin typeface="Verdana"/>
                <a:cs typeface="Verdana"/>
              </a:rPr>
              <a:t>propres </a:t>
            </a:r>
            <a:r>
              <a:rPr sz="3200" spc="-490" dirty="0">
                <a:solidFill>
                  <a:srgbClr val="1A1A1A"/>
                </a:solidFill>
                <a:latin typeface="Verdana"/>
                <a:cs typeface="Verdana"/>
              </a:rPr>
              <a:t>souvenirs </a:t>
            </a:r>
            <a:r>
              <a:rPr sz="3200" spc="-425" dirty="0">
                <a:solidFill>
                  <a:srgbClr val="1A1A1A"/>
                </a:solidFill>
                <a:latin typeface="Verdana"/>
                <a:cs typeface="Verdana"/>
              </a:rPr>
              <a:t>, émotions </a:t>
            </a:r>
            <a:r>
              <a:rPr sz="3200" spc="-530" dirty="0">
                <a:solidFill>
                  <a:srgbClr val="1A1A1A"/>
                </a:solidFill>
                <a:latin typeface="Verdana"/>
                <a:cs typeface="Verdana"/>
              </a:rPr>
              <a:t>et</a:t>
            </a:r>
            <a:r>
              <a:rPr sz="3200" spc="-470" dirty="0">
                <a:solidFill>
                  <a:srgbClr val="1A1A1A"/>
                </a:solidFill>
                <a:latin typeface="Verdana"/>
                <a:cs typeface="Verdana"/>
              </a:rPr>
              <a:t> </a:t>
            </a:r>
            <a:r>
              <a:rPr sz="3200" spc="-415" dirty="0">
                <a:solidFill>
                  <a:srgbClr val="1A1A1A"/>
                </a:solidFill>
                <a:latin typeface="Verdana"/>
                <a:cs typeface="Verdana"/>
              </a:rPr>
              <a:t>expériences</a:t>
            </a:r>
            <a:endParaRPr sz="3200">
              <a:latin typeface="Verdana"/>
              <a:cs typeface="Verdana"/>
            </a:endParaRPr>
          </a:p>
          <a:p>
            <a:pPr marL="355600" indent="-342900">
              <a:lnSpc>
                <a:spcPct val="100000"/>
              </a:lnSpc>
              <a:spcBef>
                <a:spcPts val="615"/>
              </a:spcBef>
              <a:buClr>
                <a:srgbClr val="000000"/>
              </a:buClr>
              <a:buSzPct val="56250"/>
              <a:buFont typeface="Arial"/>
              <a:buChar char="•"/>
              <a:tabLst>
                <a:tab pos="354965" algn="l"/>
                <a:tab pos="355600" algn="l"/>
              </a:tabLst>
            </a:pPr>
            <a:r>
              <a:rPr sz="3200" spc="-560" dirty="0">
                <a:solidFill>
                  <a:srgbClr val="1A1A1A"/>
                </a:solidFill>
                <a:latin typeface="Verdana"/>
                <a:cs typeface="Verdana"/>
              </a:rPr>
              <a:t>Ils </a:t>
            </a:r>
            <a:r>
              <a:rPr sz="3200" spc="-450" dirty="0">
                <a:solidFill>
                  <a:srgbClr val="1A1A1A"/>
                </a:solidFill>
                <a:latin typeface="Verdana"/>
                <a:cs typeface="Verdana"/>
              </a:rPr>
              <a:t>génèrent</a:t>
            </a:r>
            <a:r>
              <a:rPr sz="3200" spc="-250" dirty="0">
                <a:solidFill>
                  <a:srgbClr val="1A1A1A"/>
                </a:solidFill>
                <a:latin typeface="Verdana"/>
                <a:cs typeface="Verdana"/>
              </a:rPr>
              <a:t> </a:t>
            </a:r>
            <a:r>
              <a:rPr sz="3200" spc="-530" dirty="0">
                <a:solidFill>
                  <a:srgbClr val="1A1A1A"/>
                </a:solidFill>
                <a:latin typeface="Verdana"/>
                <a:cs typeface="Verdana"/>
              </a:rPr>
              <a:t>empathie</a:t>
            </a:r>
            <a:endParaRPr sz="3200">
              <a:latin typeface="Verdana"/>
              <a:cs typeface="Verdana"/>
            </a:endParaRPr>
          </a:p>
          <a:p>
            <a:pPr marL="355600" indent="-342900">
              <a:lnSpc>
                <a:spcPct val="100000"/>
              </a:lnSpc>
              <a:spcBef>
                <a:spcPts val="610"/>
              </a:spcBef>
              <a:buClr>
                <a:srgbClr val="000000"/>
              </a:buClr>
              <a:buSzPct val="56250"/>
              <a:buFont typeface="Arial"/>
              <a:buChar char="•"/>
              <a:tabLst>
                <a:tab pos="354965" algn="l"/>
                <a:tab pos="355600" algn="l"/>
              </a:tabLst>
            </a:pPr>
            <a:r>
              <a:rPr sz="3200" spc="-560" dirty="0">
                <a:solidFill>
                  <a:srgbClr val="1A1A1A"/>
                </a:solidFill>
                <a:latin typeface="Verdana"/>
                <a:cs typeface="Verdana"/>
              </a:rPr>
              <a:t>Ils </a:t>
            </a:r>
            <a:r>
              <a:rPr sz="3200" spc="-330" dirty="0">
                <a:solidFill>
                  <a:srgbClr val="1A1A1A"/>
                </a:solidFill>
                <a:latin typeface="Verdana"/>
                <a:cs typeface="Verdana"/>
              </a:rPr>
              <a:t>favorisent </a:t>
            </a:r>
            <a:r>
              <a:rPr sz="3200" spc="-505" dirty="0">
                <a:solidFill>
                  <a:srgbClr val="1A1A1A"/>
                </a:solidFill>
                <a:latin typeface="Verdana"/>
                <a:cs typeface="Verdana"/>
              </a:rPr>
              <a:t>notre</a:t>
            </a:r>
            <a:r>
              <a:rPr sz="3200" spc="-300" dirty="0">
                <a:solidFill>
                  <a:srgbClr val="1A1A1A"/>
                </a:solidFill>
                <a:latin typeface="Verdana"/>
                <a:cs typeface="Verdana"/>
              </a:rPr>
              <a:t> </a:t>
            </a:r>
            <a:r>
              <a:rPr sz="3200" spc="-509" dirty="0">
                <a:solidFill>
                  <a:srgbClr val="1A1A1A"/>
                </a:solidFill>
                <a:latin typeface="Verdana"/>
                <a:cs typeface="Verdana"/>
              </a:rPr>
              <a:t>engagement</a:t>
            </a:r>
            <a:endParaRPr sz="3200">
              <a:latin typeface="Verdana"/>
              <a:cs typeface="Verdana"/>
            </a:endParaRPr>
          </a:p>
        </p:txBody>
      </p:sp>
      <p:grpSp>
        <p:nvGrpSpPr>
          <p:cNvPr id="5" name="object 5"/>
          <p:cNvGrpSpPr/>
          <p:nvPr/>
        </p:nvGrpSpPr>
        <p:grpSpPr>
          <a:xfrm>
            <a:off x="128015" y="152400"/>
            <a:ext cx="11816080" cy="6532245"/>
            <a:chOff x="128015" y="152400"/>
            <a:chExt cx="11816080" cy="6532245"/>
          </a:xfrm>
        </p:grpSpPr>
        <p:sp>
          <p:nvSpPr>
            <p:cNvPr id="6" name="object 6"/>
            <p:cNvSpPr/>
            <p:nvPr/>
          </p:nvSpPr>
          <p:spPr>
            <a:xfrm>
              <a:off x="128015" y="6257544"/>
              <a:ext cx="1964436" cy="4267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1481815" y="152400"/>
              <a:ext cx="461772" cy="70866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6939" y="584707"/>
            <a:ext cx="6736715" cy="696595"/>
          </a:xfrm>
          <a:prstGeom prst="rect">
            <a:avLst/>
          </a:prstGeom>
        </p:spPr>
        <p:txBody>
          <a:bodyPr vert="horz" wrap="square" lIns="0" tIns="13335" rIns="0" bIns="0" rtlCol="0">
            <a:spAutoFit/>
          </a:bodyPr>
          <a:lstStyle/>
          <a:p>
            <a:pPr marL="12700">
              <a:lnSpc>
                <a:spcPct val="100000"/>
              </a:lnSpc>
              <a:spcBef>
                <a:spcPts val="105"/>
              </a:spcBef>
            </a:pPr>
            <a:r>
              <a:rPr b="1" spc="-1045" dirty="0">
                <a:solidFill>
                  <a:srgbClr val="000000"/>
                </a:solidFill>
                <a:latin typeface="Verdana"/>
                <a:cs typeface="Verdana"/>
              </a:rPr>
              <a:t>La </a:t>
            </a:r>
            <a:r>
              <a:rPr b="1" spc="-1070" dirty="0">
                <a:solidFill>
                  <a:srgbClr val="000000"/>
                </a:solidFill>
                <a:latin typeface="Verdana"/>
                <a:cs typeface="Verdana"/>
              </a:rPr>
              <a:t>puissance </a:t>
            </a:r>
            <a:r>
              <a:rPr b="1" spc="-805" dirty="0">
                <a:solidFill>
                  <a:srgbClr val="000000"/>
                </a:solidFill>
                <a:latin typeface="Verdana"/>
                <a:cs typeface="Verdana"/>
              </a:rPr>
              <a:t>du </a:t>
            </a:r>
            <a:r>
              <a:rPr b="1" spc="-745" dirty="0">
                <a:solidFill>
                  <a:srgbClr val="000000"/>
                </a:solidFill>
                <a:latin typeface="Verdana"/>
                <a:cs typeface="Verdana"/>
              </a:rPr>
              <a:t>numérique</a:t>
            </a:r>
            <a:r>
              <a:rPr b="1" spc="-715" dirty="0">
                <a:solidFill>
                  <a:srgbClr val="000000"/>
                </a:solidFill>
                <a:latin typeface="Verdana"/>
                <a:cs typeface="Verdana"/>
              </a:rPr>
              <a:t> </a:t>
            </a:r>
            <a:r>
              <a:rPr b="1" spc="-785" dirty="0">
                <a:solidFill>
                  <a:srgbClr val="000000"/>
                </a:solidFill>
                <a:latin typeface="Verdana"/>
                <a:cs typeface="Verdana"/>
              </a:rPr>
              <a:t>narration</a:t>
            </a:r>
          </a:p>
        </p:txBody>
      </p:sp>
      <p:sp>
        <p:nvSpPr>
          <p:cNvPr id="4" name="object 4"/>
          <p:cNvSpPr txBox="1"/>
          <p:nvPr/>
        </p:nvSpPr>
        <p:spPr>
          <a:xfrm>
            <a:off x="903528" y="1659128"/>
            <a:ext cx="6490335" cy="4155440"/>
          </a:xfrm>
          <a:prstGeom prst="rect">
            <a:avLst/>
          </a:prstGeom>
        </p:spPr>
        <p:txBody>
          <a:bodyPr vert="horz" wrap="square" lIns="0" tIns="12700" rIns="0" bIns="0" rtlCol="0">
            <a:spAutoFit/>
          </a:bodyPr>
          <a:lstStyle/>
          <a:p>
            <a:pPr marL="12700">
              <a:lnSpc>
                <a:spcPct val="100000"/>
              </a:lnSpc>
              <a:spcBef>
                <a:spcPts val="100"/>
              </a:spcBef>
            </a:pPr>
            <a:r>
              <a:rPr sz="3600" spc="-400" dirty="0">
                <a:latin typeface="Verdana"/>
                <a:cs typeface="Verdana"/>
              </a:rPr>
              <a:t>Les histoires </a:t>
            </a:r>
            <a:r>
              <a:rPr sz="3600" spc="-445" dirty="0">
                <a:latin typeface="Verdana"/>
                <a:cs typeface="Verdana"/>
              </a:rPr>
              <a:t>nous </a:t>
            </a:r>
            <a:r>
              <a:rPr sz="3600" spc="-415" dirty="0">
                <a:latin typeface="Verdana"/>
                <a:cs typeface="Verdana"/>
              </a:rPr>
              <a:t>permettent</a:t>
            </a:r>
            <a:r>
              <a:rPr sz="3600" spc="-509" dirty="0">
                <a:latin typeface="Verdana"/>
                <a:cs typeface="Verdana"/>
              </a:rPr>
              <a:t> </a:t>
            </a:r>
            <a:r>
              <a:rPr sz="3600" spc="-535" dirty="0">
                <a:latin typeface="Verdana"/>
                <a:cs typeface="Verdana"/>
              </a:rPr>
              <a:t>à:</a:t>
            </a:r>
            <a:endParaRPr sz="3600">
              <a:latin typeface="Verdana"/>
              <a:cs typeface="Verdana"/>
            </a:endParaRPr>
          </a:p>
          <a:p>
            <a:pPr marL="355600" indent="-342900">
              <a:lnSpc>
                <a:spcPct val="100000"/>
              </a:lnSpc>
              <a:spcBef>
                <a:spcPts val="3779"/>
              </a:spcBef>
              <a:buClr>
                <a:srgbClr val="000000"/>
              </a:buClr>
              <a:buSzPct val="56250"/>
              <a:buFont typeface="Arial"/>
              <a:buChar char="•"/>
              <a:tabLst>
                <a:tab pos="354965" algn="l"/>
                <a:tab pos="355600" algn="l"/>
              </a:tabLst>
            </a:pPr>
            <a:r>
              <a:rPr sz="3200" spc="-550" dirty="0">
                <a:solidFill>
                  <a:srgbClr val="1A1A1A"/>
                </a:solidFill>
                <a:latin typeface="Verdana"/>
                <a:cs typeface="Verdana"/>
              </a:rPr>
              <a:t>donner un </a:t>
            </a:r>
            <a:r>
              <a:rPr sz="3200" spc="-375" dirty="0">
                <a:solidFill>
                  <a:srgbClr val="1A1A1A"/>
                </a:solidFill>
                <a:latin typeface="Verdana"/>
                <a:cs typeface="Verdana"/>
              </a:rPr>
              <a:t>sens </a:t>
            </a:r>
            <a:r>
              <a:rPr sz="3200" spc="-355" dirty="0">
                <a:solidFill>
                  <a:srgbClr val="1A1A1A"/>
                </a:solidFill>
                <a:latin typeface="Verdana"/>
                <a:cs typeface="Verdana"/>
              </a:rPr>
              <a:t>à </a:t>
            </a:r>
            <a:r>
              <a:rPr sz="3200" spc="-395" dirty="0">
                <a:solidFill>
                  <a:srgbClr val="1A1A1A"/>
                </a:solidFill>
                <a:latin typeface="Verdana"/>
                <a:cs typeface="Verdana"/>
              </a:rPr>
              <a:t>la</a:t>
            </a:r>
            <a:r>
              <a:rPr sz="3200" spc="-315" dirty="0">
                <a:solidFill>
                  <a:srgbClr val="1A1A1A"/>
                </a:solidFill>
                <a:latin typeface="Verdana"/>
                <a:cs typeface="Verdana"/>
              </a:rPr>
              <a:t> </a:t>
            </a:r>
            <a:r>
              <a:rPr sz="3200" spc="-440" dirty="0">
                <a:solidFill>
                  <a:srgbClr val="1A1A1A"/>
                </a:solidFill>
                <a:latin typeface="Verdana"/>
                <a:cs typeface="Verdana"/>
              </a:rPr>
              <a:t>monde</a:t>
            </a:r>
            <a:endParaRPr sz="3200">
              <a:latin typeface="Verdana"/>
              <a:cs typeface="Verdana"/>
            </a:endParaRPr>
          </a:p>
          <a:p>
            <a:pPr marL="355600" indent="-342900">
              <a:lnSpc>
                <a:spcPct val="100000"/>
              </a:lnSpc>
              <a:spcBef>
                <a:spcPts val="1300"/>
              </a:spcBef>
              <a:buClr>
                <a:srgbClr val="000000"/>
              </a:buClr>
              <a:buSzPct val="56250"/>
              <a:buFont typeface="Arial"/>
              <a:buChar char="•"/>
              <a:tabLst>
                <a:tab pos="354965" algn="l"/>
                <a:tab pos="355600" algn="l"/>
              </a:tabLst>
            </a:pPr>
            <a:r>
              <a:rPr sz="3200" spc="-430" dirty="0">
                <a:solidFill>
                  <a:srgbClr val="1A1A1A"/>
                </a:solidFill>
                <a:latin typeface="Verdana"/>
                <a:cs typeface="Verdana"/>
              </a:rPr>
              <a:t>apprendre </a:t>
            </a:r>
            <a:r>
              <a:rPr sz="3200" spc="-530" dirty="0">
                <a:solidFill>
                  <a:srgbClr val="1A1A1A"/>
                </a:solidFill>
                <a:latin typeface="Verdana"/>
                <a:cs typeface="Verdana"/>
              </a:rPr>
              <a:t>et </a:t>
            </a:r>
            <a:r>
              <a:rPr sz="3200" spc="-505" dirty="0">
                <a:solidFill>
                  <a:srgbClr val="1A1A1A"/>
                </a:solidFill>
                <a:latin typeface="Verdana"/>
                <a:cs typeface="Verdana"/>
              </a:rPr>
              <a:t>élargir </a:t>
            </a:r>
            <a:r>
              <a:rPr sz="3200" spc="-509" dirty="0">
                <a:solidFill>
                  <a:srgbClr val="1A1A1A"/>
                </a:solidFill>
                <a:latin typeface="Verdana"/>
                <a:cs typeface="Verdana"/>
              </a:rPr>
              <a:t>notre</a:t>
            </a:r>
            <a:r>
              <a:rPr sz="3200" spc="-155" dirty="0">
                <a:solidFill>
                  <a:srgbClr val="1A1A1A"/>
                </a:solidFill>
                <a:latin typeface="Verdana"/>
                <a:cs typeface="Verdana"/>
              </a:rPr>
              <a:t> </a:t>
            </a:r>
            <a:r>
              <a:rPr sz="3200" spc="-470" dirty="0">
                <a:solidFill>
                  <a:srgbClr val="1A1A1A"/>
                </a:solidFill>
                <a:latin typeface="Verdana"/>
                <a:cs typeface="Verdana"/>
              </a:rPr>
              <a:t>connaissances</a:t>
            </a:r>
            <a:endParaRPr sz="3200">
              <a:latin typeface="Verdana"/>
              <a:cs typeface="Verdana"/>
            </a:endParaRPr>
          </a:p>
          <a:p>
            <a:pPr marL="355600" indent="-342900">
              <a:lnSpc>
                <a:spcPct val="100000"/>
              </a:lnSpc>
              <a:spcBef>
                <a:spcPts val="1310"/>
              </a:spcBef>
              <a:buSzPct val="56250"/>
              <a:buFont typeface="Arial"/>
              <a:buChar char="•"/>
              <a:tabLst>
                <a:tab pos="354965" algn="l"/>
                <a:tab pos="355600" algn="l"/>
              </a:tabLst>
            </a:pPr>
            <a:r>
              <a:rPr sz="3200" spc="-305" dirty="0">
                <a:latin typeface="Verdana"/>
                <a:cs typeface="Verdana"/>
              </a:rPr>
              <a:t>réfléchir </a:t>
            </a:r>
            <a:r>
              <a:rPr sz="3200" spc="-530" dirty="0">
                <a:latin typeface="Verdana"/>
                <a:cs typeface="Verdana"/>
              </a:rPr>
              <a:t>et </a:t>
            </a:r>
            <a:r>
              <a:rPr sz="3200" spc="-475" dirty="0">
                <a:latin typeface="Verdana"/>
                <a:cs typeface="Verdana"/>
              </a:rPr>
              <a:t>changer </a:t>
            </a:r>
            <a:r>
              <a:rPr sz="3200" spc="-509" dirty="0">
                <a:latin typeface="Verdana"/>
                <a:cs typeface="Verdana"/>
              </a:rPr>
              <a:t>notre</a:t>
            </a:r>
            <a:r>
              <a:rPr sz="3200" spc="-285" dirty="0">
                <a:latin typeface="Verdana"/>
                <a:cs typeface="Verdana"/>
              </a:rPr>
              <a:t> </a:t>
            </a:r>
            <a:r>
              <a:rPr sz="3200" spc="-484" dirty="0">
                <a:latin typeface="Verdana"/>
                <a:cs typeface="Verdana"/>
              </a:rPr>
              <a:t>comportement</a:t>
            </a:r>
            <a:endParaRPr sz="3200">
              <a:latin typeface="Verdana"/>
              <a:cs typeface="Verdana"/>
            </a:endParaRPr>
          </a:p>
          <a:p>
            <a:pPr marL="355600" indent="-342900">
              <a:lnSpc>
                <a:spcPct val="100000"/>
              </a:lnSpc>
              <a:spcBef>
                <a:spcPts val="1295"/>
              </a:spcBef>
              <a:buClr>
                <a:srgbClr val="000000"/>
              </a:buClr>
              <a:buSzPct val="56250"/>
              <a:buFont typeface="Arial"/>
              <a:buChar char="•"/>
              <a:tabLst>
                <a:tab pos="354965" algn="l"/>
                <a:tab pos="355600" algn="l"/>
              </a:tabLst>
            </a:pPr>
            <a:r>
              <a:rPr sz="3200" spc="-434" dirty="0">
                <a:solidFill>
                  <a:srgbClr val="1A1A1A"/>
                </a:solidFill>
                <a:latin typeface="Verdana"/>
                <a:cs typeface="Verdana"/>
              </a:rPr>
              <a:t>sympathiser </a:t>
            </a:r>
            <a:r>
              <a:rPr sz="3200" spc="-530" dirty="0">
                <a:solidFill>
                  <a:srgbClr val="1A1A1A"/>
                </a:solidFill>
                <a:latin typeface="Verdana"/>
                <a:cs typeface="Verdana"/>
              </a:rPr>
              <a:t>et </a:t>
            </a:r>
            <a:r>
              <a:rPr sz="3200" spc="-385" dirty="0">
                <a:solidFill>
                  <a:srgbClr val="1A1A1A"/>
                </a:solidFill>
                <a:latin typeface="Verdana"/>
                <a:cs typeface="Verdana"/>
              </a:rPr>
              <a:t>se connecter </a:t>
            </a:r>
            <a:r>
              <a:rPr sz="3200" spc="-355" dirty="0">
                <a:solidFill>
                  <a:srgbClr val="1A1A1A"/>
                </a:solidFill>
                <a:latin typeface="Verdana"/>
                <a:cs typeface="Verdana"/>
              </a:rPr>
              <a:t>avec </a:t>
            </a:r>
            <a:r>
              <a:rPr sz="3200" spc="-434" dirty="0">
                <a:solidFill>
                  <a:srgbClr val="1A1A1A"/>
                </a:solidFill>
                <a:latin typeface="Verdana"/>
                <a:cs typeface="Verdana"/>
              </a:rPr>
              <a:t>chacun</a:t>
            </a:r>
            <a:r>
              <a:rPr sz="3200" spc="-335" dirty="0">
                <a:solidFill>
                  <a:srgbClr val="1A1A1A"/>
                </a:solidFill>
                <a:latin typeface="Verdana"/>
                <a:cs typeface="Verdana"/>
              </a:rPr>
              <a:t> </a:t>
            </a:r>
            <a:r>
              <a:rPr sz="3200" spc="-430" dirty="0">
                <a:solidFill>
                  <a:srgbClr val="1A1A1A"/>
                </a:solidFill>
                <a:latin typeface="Verdana"/>
                <a:cs typeface="Verdana"/>
              </a:rPr>
              <a:t>autre</a:t>
            </a:r>
            <a:endParaRPr sz="3200">
              <a:latin typeface="Verdana"/>
              <a:cs typeface="Verdana"/>
            </a:endParaRPr>
          </a:p>
          <a:p>
            <a:pPr marL="355600" indent="-342900">
              <a:lnSpc>
                <a:spcPct val="100000"/>
              </a:lnSpc>
              <a:spcBef>
                <a:spcPts val="1310"/>
              </a:spcBef>
              <a:buClr>
                <a:srgbClr val="000000"/>
              </a:buClr>
              <a:buSzPct val="56250"/>
              <a:buFont typeface="Arial"/>
              <a:buChar char="•"/>
              <a:tabLst>
                <a:tab pos="354965" algn="l"/>
                <a:tab pos="355600" algn="l"/>
              </a:tabLst>
            </a:pPr>
            <a:r>
              <a:rPr sz="3200" spc="-475" dirty="0">
                <a:solidFill>
                  <a:srgbClr val="1A1A1A"/>
                </a:solidFill>
                <a:latin typeface="Verdana"/>
                <a:cs typeface="Verdana"/>
              </a:rPr>
              <a:t>garder les </a:t>
            </a:r>
            <a:r>
              <a:rPr sz="3200" spc="-355" dirty="0">
                <a:solidFill>
                  <a:srgbClr val="1A1A1A"/>
                </a:solidFill>
                <a:latin typeface="Verdana"/>
                <a:cs typeface="Verdana"/>
              </a:rPr>
              <a:t>cultures</a:t>
            </a:r>
            <a:r>
              <a:rPr sz="3200" spc="-330" dirty="0">
                <a:solidFill>
                  <a:srgbClr val="1A1A1A"/>
                </a:solidFill>
                <a:latin typeface="Verdana"/>
                <a:cs typeface="Verdana"/>
              </a:rPr>
              <a:t> </a:t>
            </a:r>
            <a:r>
              <a:rPr sz="3200" spc="-380" dirty="0">
                <a:solidFill>
                  <a:srgbClr val="1A1A1A"/>
                </a:solidFill>
                <a:latin typeface="Verdana"/>
                <a:cs typeface="Verdana"/>
              </a:rPr>
              <a:t>vivant</a:t>
            </a:r>
            <a:endParaRPr sz="3200">
              <a:latin typeface="Verdana"/>
              <a:cs typeface="Verdana"/>
            </a:endParaRPr>
          </a:p>
        </p:txBody>
      </p:sp>
      <p:grpSp>
        <p:nvGrpSpPr>
          <p:cNvPr id="5" name="object 5"/>
          <p:cNvGrpSpPr/>
          <p:nvPr/>
        </p:nvGrpSpPr>
        <p:grpSpPr>
          <a:xfrm>
            <a:off x="147828" y="152400"/>
            <a:ext cx="11795760" cy="6530340"/>
            <a:chOff x="147828" y="152400"/>
            <a:chExt cx="11795760" cy="6530340"/>
          </a:xfrm>
        </p:grpSpPr>
        <p:sp>
          <p:nvSpPr>
            <p:cNvPr id="6" name="object 6"/>
            <p:cNvSpPr/>
            <p:nvPr/>
          </p:nvSpPr>
          <p:spPr>
            <a:xfrm>
              <a:off x="147828" y="6256020"/>
              <a:ext cx="1964436" cy="4267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1481816" y="152400"/>
              <a:ext cx="461772" cy="70866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4773" y="6148222"/>
            <a:ext cx="6556375" cy="482600"/>
          </a:xfrm>
          <a:prstGeom prst="rect">
            <a:avLst/>
          </a:prstGeom>
        </p:spPr>
        <p:txBody>
          <a:bodyPr vert="horz" wrap="square" lIns="0" tIns="12065" rIns="0" bIns="0" rtlCol="0">
            <a:spAutoFit/>
          </a:bodyPr>
          <a:lstStyle/>
          <a:p>
            <a:pPr marL="12700" marR="5080" algn="ctr">
              <a:lnSpc>
                <a:spcPct val="100000"/>
              </a:lnSpc>
              <a:spcBef>
                <a:spcPts val="95"/>
              </a:spcBef>
            </a:pPr>
            <a:r>
              <a:rPr sz="1000" spc="-5" dirty="0">
                <a:latin typeface="Arial"/>
                <a:cs typeface="Arial"/>
              </a:rPr>
              <a:t>"Le soutien de la </a:t>
            </a:r>
            <a:r>
              <a:rPr sz="1000" dirty="0">
                <a:latin typeface="Arial"/>
                <a:cs typeface="Arial"/>
              </a:rPr>
              <a:t>Commission européenne à </a:t>
            </a:r>
            <a:r>
              <a:rPr sz="1000" spc="-5" dirty="0">
                <a:latin typeface="Arial"/>
                <a:cs typeface="Arial"/>
              </a:rPr>
              <a:t>la production de cette publication ne constitue pas une approbation de</a:t>
            </a:r>
            <a:r>
              <a:rPr sz="1000" spc="-80" dirty="0">
                <a:latin typeface="Arial"/>
                <a:cs typeface="Arial"/>
              </a:rPr>
              <a:t> </a:t>
            </a:r>
            <a:r>
              <a:rPr sz="1000" spc="-5" dirty="0">
                <a:latin typeface="Arial"/>
                <a:cs typeface="Arial"/>
              </a:rPr>
              <a:t>le contenu, </a:t>
            </a:r>
            <a:r>
              <a:rPr sz="1000" spc="-10" dirty="0">
                <a:latin typeface="Arial"/>
                <a:cs typeface="Arial"/>
              </a:rPr>
              <a:t>qui </a:t>
            </a:r>
            <a:r>
              <a:rPr sz="1000" spc="-5" dirty="0">
                <a:latin typeface="Arial"/>
                <a:cs typeface="Arial"/>
              </a:rPr>
              <a:t>n'engage que les </a:t>
            </a:r>
            <a:r>
              <a:rPr sz="1000" spc="-10" dirty="0">
                <a:latin typeface="Arial"/>
                <a:cs typeface="Arial"/>
              </a:rPr>
              <a:t>auteurs </a:t>
            </a:r>
            <a:r>
              <a:rPr sz="1000" spc="-5" dirty="0">
                <a:latin typeface="Arial"/>
                <a:cs typeface="Arial"/>
              </a:rPr>
              <a:t>, et la </a:t>
            </a:r>
            <a:r>
              <a:rPr sz="1000" dirty="0">
                <a:latin typeface="Arial"/>
                <a:cs typeface="Arial"/>
              </a:rPr>
              <a:t>Commission </a:t>
            </a:r>
            <a:r>
              <a:rPr sz="1000" spc="-5" dirty="0">
                <a:latin typeface="Arial"/>
                <a:cs typeface="Arial"/>
              </a:rPr>
              <a:t>ne peut être tenue responsable </a:t>
            </a:r>
            <a:r>
              <a:rPr sz="1000" dirty="0">
                <a:latin typeface="Arial"/>
                <a:cs typeface="Arial"/>
              </a:rPr>
              <a:t>de </a:t>
            </a:r>
            <a:r>
              <a:rPr sz="1000" spc="-5" dirty="0">
                <a:latin typeface="Arial"/>
                <a:cs typeface="Arial"/>
              </a:rPr>
              <a:t>l'utilisation </a:t>
            </a:r>
            <a:r>
              <a:rPr sz="1000" spc="-10" dirty="0">
                <a:latin typeface="Arial"/>
                <a:cs typeface="Arial"/>
              </a:rPr>
              <a:t>qui </a:t>
            </a:r>
            <a:r>
              <a:rPr sz="1000" dirty="0">
                <a:latin typeface="Arial"/>
                <a:cs typeface="Arial"/>
              </a:rPr>
              <a:t>pourrait </a:t>
            </a:r>
            <a:r>
              <a:rPr sz="1000" spc="-5" dirty="0">
                <a:latin typeface="Arial"/>
                <a:cs typeface="Arial"/>
              </a:rPr>
              <a:t>être </a:t>
            </a:r>
            <a:r>
              <a:rPr sz="1000" dirty="0">
                <a:latin typeface="Arial"/>
                <a:cs typeface="Arial"/>
              </a:rPr>
              <a:t>faite </a:t>
            </a:r>
            <a:r>
              <a:rPr sz="1000" spc="-5" dirty="0">
                <a:latin typeface="Arial"/>
                <a:cs typeface="Arial"/>
              </a:rPr>
              <a:t>des informations qui y sont contenues. Numéro de projet:</a:t>
            </a:r>
            <a:r>
              <a:rPr sz="1000" spc="-130" dirty="0">
                <a:latin typeface="Arial"/>
                <a:cs typeface="Arial"/>
              </a:rPr>
              <a:t> </a:t>
            </a:r>
            <a:r>
              <a:rPr sz="1000" spc="-5" dirty="0">
                <a:latin typeface="Arial"/>
                <a:cs typeface="Arial"/>
              </a:rPr>
              <a:t>2020-1-FR01-KA227-ADU-095130</a:t>
            </a:r>
            <a:endParaRPr sz="1000">
              <a:latin typeface="Arial"/>
              <a:cs typeface="Arial"/>
            </a:endParaRPr>
          </a:p>
        </p:txBody>
      </p:sp>
      <p:sp>
        <p:nvSpPr>
          <p:cNvPr id="3" name="object 3"/>
          <p:cNvSpPr/>
          <p:nvPr/>
        </p:nvSpPr>
        <p:spPr>
          <a:xfrm>
            <a:off x="234695" y="6242303"/>
            <a:ext cx="1964436" cy="4282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375135" y="152400"/>
            <a:ext cx="461772" cy="7086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19828" y="4747259"/>
            <a:ext cx="1220706" cy="81227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030003" y="4802280"/>
            <a:ext cx="1528494" cy="71594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7025" y="3621031"/>
            <a:ext cx="615565" cy="86095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111009" y="3679179"/>
            <a:ext cx="1072844" cy="89862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452615" y="4648200"/>
            <a:ext cx="963167" cy="96316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2601467" y="4890515"/>
            <a:ext cx="1555952" cy="621792"/>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936917" y="3667252"/>
            <a:ext cx="1002366" cy="9398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129784" y="397763"/>
            <a:ext cx="1932177" cy="2502407"/>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4695" y="6246876"/>
              <a:ext cx="1964436" cy="4282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6" name="object 6"/>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53439" y="0"/>
              <a:ext cx="856767" cy="565404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9" name="object 9"/>
            <p:cNvSpPr/>
            <p:nvPr/>
          </p:nvSpPr>
          <p:spPr>
            <a:xfrm>
              <a:off x="11375135" y="152400"/>
              <a:ext cx="461772" cy="708660"/>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2128520" y="308228"/>
            <a:ext cx="5128895" cy="1300480"/>
          </a:xfrm>
          <a:prstGeom prst="rect">
            <a:avLst/>
          </a:prstGeom>
        </p:spPr>
        <p:txBody>
          <a:bodyPr vert="horz" wrap="square" lIns="0" tIns="88900" rIns="0" bIns="0" rtlCol="0">
            <a:spAutoFit/>
          </a:bodyPr>
          <a:lstStyle/>
          <a:p>
            <a:pPr marL="12700" marR="5080">
              <a:lnSpc>
                <a:spcPts val="4750"/>
              </a:lnSpc>
              <a:spcBef>
                <a:spcPts val="700"/>
              </a:spcBef>
            </a:pPr>
            <a:r>
              <a:rPr sz="4400" spc="-5" dirty="0">
                <a:latin typeface="Carlito"/>
                <a:cs typeface="Carlito"/>
              </a:rPr>
              <a:t>Édition </a:t>
            </a:r>
            <a:r>
              <a:rPr sz="4400" dirty="0">
                <a:latin typeface="Carlito"/>
                <a:cs typeface="Carlito"/>
              </a:rPr>
              <a:t>et</a:t>
            </a:r>
            <a:r>
              <a:rPr sz="4400" spc="-55" dirty="0">
                <a:latin typeface="Carlito"/>
                <a:cs typeface="Carlito"/>
              </a:rPr>
              <a:t> </a:t>
            </a:r>
            <a:r>
              <a:rPr sz="4400" dirty="0">
                <a:latin typeface="Carlito"/>
                <a:cs typeface="Carlito"/>
              </a:rPr>
              <a:t>Présenter votre histoire</a:t>
            </a:r>
            <a:r>
              <a:rPr sz="4400" spc="-30" dirty="0">
                <a:latin typeface="Carlito"/>
                <a:cs typeface="Carlito"/>
              </a:rPr>
              <a:t> </a:t>
            </a:r>
            <a:r>
              <a:rPr sz="4400" spc="-5" dirty="0">
                <a:latin typeface="Carlito"/>
                <a:cs typeface="Carlito"/>
              </a:rPr>
              <a:t>En ligne</a:t>
            </a:r>
            <a:endParaRPr sz="4400">
              <a:latin typeface="Carlito"/>
              <a:cs typeface="Carlito"/>
            </a:endParaRPr>
          </a:p>
        </p:txBody>
      </p:sp>
      <p:sp>
        <p:nvSpPr>
          <p:cNvPr id="11" name="object 11"/>
          <p:cNvSpPr txBox="1"/>
          <p:nvPr/>
        </p:nvSpPr>
        <p:spPr>
          <a:xfrm>
            <a:off x="2201926" y="2866770"/>
            <a:ext cx="434467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EC7C30"/>
                </a:solidFill>
                <a:latin typeface="Arial Black"/>
                <a:cs typeface="Arial Black"/>
              </a:rPr>
              <a:t>Numérique</a:t>
            </a:r>
            <a:r>
              <a:rPr sz="4400" spc="-65" dirty="0">
                <a:solidFill>
                  <a:srgbClr val="EC7C30"/>
                </a:solidFill>
                <a:latin typeface="Arial Black"/>
                <a:cs typeface="Arial Black"/>
              </a:rPr>
              <a:t> </a:t>
            </a:r>
            <a:r>
              <a:rPr sz="4400" spc="-5" dirty="0">
                <a:solidFill>
                  <a:srgbClr val="EC7C30"/>
                </a:solidFill>
                <a:latin typeface="Arial Black"/>
                <a:cs typeface="Arial Black"/>
              </a:rPr>
              <a:t>Édition</a:t>
            </a:r>
            <a:endParaRPr sz="4400">
              <a:latin typeface="Arial Black"/>
              <a:cs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2000" y="1461136"/>
            <a:ext cx="2472055" cy="574040"/>
          </a:xfrm>
          <a:prstGeom prst="rect">
            <a:avLst/>
          </a:prstGeom>
        </p:spPr>
        <p:txBody>
          <a:bodyPr vert="horz" wrap="square" lIns="0" tIns="12700" rIns="0" bIns="0" rtlCol="0">
            <a:spAutoFit/>
          </a:bodyPr>
          <a:lstStyle/>
          <a:p>
            <a:pPr marL="12700">
              <a:lnSpc>
                <a:spcPct val="100000"/>
              </a:lnSpc>
              <a:spcBef>
                <a:spcPts val="100"/>
              </a:spcBef>
            </a:pPr>
            <a:r>
              <a:rPr sz="3600" spc="-390" dirty="0"/>
              <a:t>Numérique</a:t>
            </a:r>
            <a:r>
              <a:rPr sz="3600" spc="-495" dirty="0"/>
              <a:t> </a:t>
            </a:r>
            <a:r>
              <a:rPr sz="3600" spc="-415" dirty="0"/>
              <a:t>Édition</a:t>
            </a:r>
            <a:endParaRPr sz="3600" dirty="0"/>
          </a:p>
        </p:txBody>
      </p:sp>
      <p:sp>
        <p:nvSpPr>
          <p:cNvPr id="4" name="object 4"/>
          <p:cNvSpPr txBox="1"/>
          <p:nvPr/>
        </p:nvSpPr>
        <p:spPr>
          <a:xfrm>
            <a:off x="662736" y="2758567"/>
            <a:ext cx="6016625" cy="1988185"/>
          </a:xfrm>
          <a:prstGeom prst="rect">
            <a:avLst/>
          </a:prstGeom>
        </p:spPr>
        <p:txBody>
          <a:bodyPr vert="horz" wrap="square" lIns="0" tIns="60960" rIns="0" bIns="0" rtlCol="0">
            <a:spAutoFit/>
          </a:bodyPr>
          <a:lstStyle/>
          <a:p>
            <a:pPr marL="12700" marR="5080" algn="just">
              <a:lnSpc>
                <a:spcPts val="3020"/>
              </a:lnSpc>
              <a:spcBef>
                <a:spcPts val="480"/>
              </a:spcBef>
            </a:pPr>
            <a:r>
              <a:rPr sz="2800" spc="-335" dirty="0">
                <a:solidFill>
                  <a:srgbClr val="F1F1F1"/>
                </a:solidFill>
                <a:latin typeface="Verdana"/>
                <a:cs typeface="Verdana"/>
              </a:rPr>
              <a:t>montage </a:t>
            </a:r>
            <a:r>
              <a:rPr sz="2800" spc="-305" dirty="0">
                <a:solidFill>
                  <a:srgbClr val="F1F1F1"/>
                </a:solidFill>
                <a:latin typeface="Verdana"/>
                <a:cs typeface="Verdana"/>
              </a:rPr>
              <a:t>numérique </a:t>
            </a:r>
            <a:r>
              <a:rPr sz="2800" spc="-170" dirty="0">
                <a:solidFill>
                  <a:srgbClr val="F1F1F1"/>
                </a:solidFill>
                <a:latin typeface="Verdana"/>
                <a:cs typeface="Verdana"/>
              </a:rPr>
              <a:t>est </a:t>
            </a:r>
            <a:r>
              <a:rPr sz="2800" spc="-350" dirty="0">
                <a:solidFill>
                  <a:srgbClr val="F1F1F1"/>
                </a:solidFill>
                <a:latin typeface="Verdana"/>
                <a:cs typeface="Verdana"/>
              </a:rPr>
              <a:t>le </a:t>
            </a:r>
            <a:r>
              <a:rPr sz="2800" spc="-325" dirty="0">
                <a:solidFill>
                  <a:srgbClr val="F1F1F1"/>
                </a:solidFill>
                <a:latin typeface="Verdana"/>
                <a:cs typeface="Verdana"/>
              </a:rPr>
              <a:t>processus </a:t>
            </a:r>
            <a:r>
              <a:rPr sz="2800" spc="-310" dirty="0">
                <a:solidFill>
                  <a:srgbClr val="F1F1F1"/>
                </a:solidFill>
                <a:latin typeface="Verdana"/>
                <a:cs typeface="Verdana"/>
              </a:rPr>
              <a:t>de </a:t>
            </a:r>
            <a:r>
              <a:rPr sz="2800" spc="-345" dirty="0">
                <a:solidFill>
                  <a:srgbClr val="F1F1F1"/>
                </a:solidFill>
                <a:latin typeface="Verdana"/>
                <a:cs typeface="Verdana"/>
              </a:rPr>
              <a:t>transfert de </a:t>
            </a:r>
            <a:r>
              <a:rPr sz="2800" spc="-315" dirty="0">
                <a:solidFill>
                  <a:srgbClr val="F1F1F1"/>
                </a:solidFill>
                <a:latin typeface="Verdana"/>
                <a:cs typeface="Verdana"/>
              </a:rPr>
              <a:t>films </a:t>
            </a:r>
            <a:r>
              <a:rPr sz="2800" spc="-470" dirty="0">
                <a:solidFill>
                  <a:srgbClr val="F1F1F1"/>
                </a:solidFill>
                <a:latin typeface="Verdana"/>
                <a:cs typeface="Verdana"/>
              </a:rPr>
              <a:t>et </a:t>
            </a:r>
            <a:r>
              <a:rPr sz="2800" spc="-400" dirty="0">
                <a:solidFill>
                  <a:srgbClr val="F1F1F1"/>
                </a:solidFill>
                <a:latin typeface="Verdana"/>
                <a:cs typeface="Verdana"/>
              </a:rPr>
              <a:t>d'audio </a:t>
            </a:r>
            <a:r>
              <a:rPr sz="2800" spc="-310" dirty="0">
                <a:solidFill>
                  <a:srgbClr val="F1F1F1"/>
                </a:solidFill>
                <a:latin typeface="Verdana"/>
                <a:cs typeface="Verdana"/>
              </a:rPr>
              <a:t>dans </a:t>
            </a:r>
            <a:r>
              <a:rPr sz="2800" spc="-415" dirty="0">
                <a:solidFill>
                  <a:srgbClr val="F1F1F1"/>
                </a:solidFill>
                <a:latin typeface="Verdana"/>
                <a:cs typeface="Verdana"/>
              </a:rPr>
              <a:t>un </a:t>
            </a:r>
            <a:r>
              <a:rPr sz="2800" spc="-335" dirty="0">
                <a:solidFill>
                  <a:srgbClr val="F1F1F1"/>
                </a:solidFill>
                <a:latin typeface="Verdana"/>
                <a:cs typeface="Verdana"/>
              </a:rPr>
              <a:t>éditeur </a:t>
            </a:r>
            <a:r>
              <a:rPr sz="2800" spc="-285" dirty="0">
                <a:solidFill>
                  <a:srgbClr val="F1F1F1"/>
                </a:solidFill>
                <a:latin typeface="Verdana"/>
                <a:cs typeface="Verdana"/>
              </a:rPr>
              <a:t>numérique </a:t>
            </a:r>
            <a:r>
              <a:rPr sz="2800" spc="-420" dirty="0">
                <a:solidFill>
                  <a:srgbClr val="F1F1F1"/>
                </a:solidFill>
                <a:latin typeface="Verdana"/>
                <a:cs typeface="Verdana"/>
              </a:rPr>
              <a:t>afin </a:t>
            </a:r>
            <a:r>
              <a:rPr sz="2800" spc="-330" dirty="0">
                <a:solidFill>
                  <a:srgbClr val="F1F1F1"/>
                </a:solidFill>
                <a:latin typeface="Verdana"/>
                <a:cs typeface="Verdana"/>
              </a:rPr>
              <a:t>d' </a:t>
            </a:r>
            <a:r>
              <a:rPr sz="2800" spc="-295" dirty="0">
                <a:solidFill>
                  <a:srgbClr val="F1F1F1"/>
                </a:solidFill>
                <a:latin typeface="Verdana"/>
                <a:cs typeface="Verdana"/>
              </a:rPr>
              <a:t>éditer </a:t>
            </a:r>
            <a:r>
              <a:rPr sz="2800" spc="-470" dirty="0">
                <a:solidFill>
                  <a:srgbClr val="F1F1F1"/>
                </a:solidFill>
                <a:latin typeface="Verdana"/>
                <a:cs typeface="Verdana"/>
              </a:rPr>
              <a:t>et </a:t>
            </a:r>
            <a:r>
              <a:rPr sz="2800" spc="-290" dirty="0">
                <a:solidFill>
                  <a:srgbClr val="F1F1F1"/>
                </a:solidFill>
                <a:latin typeface="Verdana"/>
                <a:cs typeface="Verdana"/>
              </a:rPr>
              <a:t>d' </a:t>
            </a:r>
            <a:r>
              <a:rPr sz="2800" spc="-484" dirty="0">
                <a:solidFill>
                  <a:srgbClr val="F1F1F1"/>
                </a:solidFill>
                <a:latin typeface="Verdana"/>
                <a:cs typeface="Verdana"/>
              </a:rPr>
              <a:t>apporter des </a:t>
            </a:r>
            <a:r>
              <a:rPr sz="2800" spc="-385" dirty="0">
                <a:solidFill>
                  <a:srgbClr val="F1F1F1"/>
                </a:solidFill>
                <a:latin typeface="Verdana"/>
                <a:cs typeface="Verdana"/>
              </a:rPr>
              <a:t>modifications </a:t>
            </a:r>
            <a:r>
              <a:rPr sz="2800" spc="-285" dirty="0">
                <a:solidFill>
                  <a:srgbClr val="F1F1F1"/>
                </a:solidFill>
                <a:latin typeface="Verdana"/>
                <a:cs typeface="Verdana"/>
              </a:rPr>
              <a:t>à </a:t>
            </a:r>
            <a:r>
              <a:rPr sz="2800" spc="-475" dirty="0">
                <a:solidFill>
                  <a:srgbClr val="F1F1F1"/>
                </a:solidFill>
                <a:latin typeface="Verdana"/>
                <a:cs typeface="Verdana"/>
              </a:rPr>
              <a:t>vos </a:t>
            </a:r>
            <a:r>
              <a:rPr sz="2800" spc="-440" dirty="0">
                <a:solidFill>
                  <a:srgbClr val="F1F1F1"/>
                </a:solidFill>
                <a:latin typeface="Verdana"/>
                <a:cs typeface="Verdana"/>
              </a:rPr>
              <a:t>médias</a:t>
            </a:r>
            <a:r>
              <a:rPr sz="2800" spc="-420" dirty="0">
                <a:solidFill>
                  <a:srgbClr val="F1F1F1"/>
                </a:solidFill>
                <a:latin typeface="Verdana"/>
                <a:cs typeface="Verdana"/>
              </a:rPr>
              <a:t> </a:t>
            </a:r>
            <a:r>
              <a:rPr sz="2800" spc="-254" dirty="0">
                <a:solidFill>
                  <a:srgbClr val="F1F1F1"/>
                </a:solidFill>
                <a:latin typeface="Verdana"/>
                <a:cs typeface="Verdana"/>
              </a:rPr>
              <a:t>des dossiers.</a:t>
            </a:r>
            <a:endParaRPr sz="2800">
              <a:latin typeface="Verdana"/>
              <a:cs typeface="Verdana"/>
            </a:endParaRPr>
          </a:p>
          <a:p>
            <a:pPr marL="12700" marR="201930" algn="just">
              <a:lnSpc>
                <a:spcPts val="3020"/>
              </a:lnSpc>
              <a:spcBef>
                <a:spcPts val="10"/>
              </a:spcBef>
            </a:pPr>
            <a:r>
              <a:rPr sz="2800" spc="-340" dirty="0">
                <a:solidFill>
                  <a:srgbClr val="F1F1F1"/>
                </a:solidFill>
                <a:latin typeface="Verdana"/>
                <a:cs typeface="Verdana"/>
              </a:rPr>
              <a:t>C'est </a:t>
            </a:r>
            <a:r>
              <a:rPr sz="2800" spc="-170" dirty="0">
                <a:solidFill>
                  <a:srgbClr val="F1F1F1"/>
                </a:solidFill>
                <a:latin typeface="Verdana"/>
                <a:cs typeface="Verdana"/>
              </a:rPr>
              <a:t>ici </a:t>
            </a:r>
            <a:r>
              <a:rPr sz="2800" spc="-434" dirty="0">
                <a:solidFill>
                  <a:srgbClr val="F1F1F1"/>
                </a:solidFill>
                <a:latin typeface="Verdana"/>
                <a:cs typeface="Verdana"/>
              </a:rPr>
              <a:t>que </a:t>
            </a:r>
            <a:r>
              <a:rPr sz="2800" spc="-500" dirty="0">
                <a:solidFill>
                  <a:srgbClr val="F1F1F1"/>
                </a:solidFill>
                <a:latin typeface="Verdana"/>
                <a:cs typeface="Verdana"/>
              </a:rPr>
              <a:t>vous </a:t>
            </a:r>
            <a:r>
              <a:rPr sz="2800" spc="-420" dirty="0">
                <a:solidFill>
                  <a:srgbClr val="F1F1F1"/>
                </a:solidFill>
                <a:latin typeface="Verdana"/>
                <a:cs typeface="Verdana"/>
              </a:rPr>
              <a:t>combinez des </a:t>
            </a:r>
            <a:r>
              <a:rPr sz="2800" spc="-320" dirty="0">
                <a:solidFill>
                  <a:srgbClr val="F1F1F1"/>
                </a:solidFill>
                <a:latin typeface="Verdana"/>
                <a:cs typeface="Verdana"/>
              </a:rPr>
              <a:t>parties </a:t>
            </a:r>
            <a:r>
              <a:rPr sz="2800" spc="-325" dirty="0">
                <a:solidFill>
                  <a:srgbClr val="F1F1F1"/>
                </a:solidFill>
                <a:latin typeface="Verdana"/>
                <a:cs typeface="Verdana"/>
              </a:rPr>
              <a:t>visuelles </a:t>
            </a:r>
            <a:r>
              <a:rPr sz="2800" spc="-470" dirty="0">
                <a:solidFill>
                  <a:srgbClr val="F1F1F1"/>
                </a:solidFill>
                <a:latin typeface="Verdana"/>
                <a:cs typeface="Verdana"/>
              </a:rPr>
              <a:t>et </a:t>
            </a:r>
            <a:r>
              <a:rPr sz="2800" spc="-400" dirty="0">
                <a:solidFill>
                  <a:srgbClr val="F1F1F1"/>
                </a:solidFill>
                <a:latin typeface="Verdana"/>
                <a:cs typeface="Verdana"/>
              </a:rPr>
              <a:t>audio </a:t>
            </a:r>
            <a:r>
              <a:rPr sz="2800" spc="-285" dirty="0">
                <a:solidFill>
                  <a:srgbClr val="F1F1F1"/>
                </a:solidFill>
                <a:latin typeface="Verdana"/>
                <a:cs typeface="Verdana"/>
              </a:rPr>
              <a:t>pour </a:t>
            </a:r>
            <a:r>
              <a:rPr sz="2800" spc="-325" dirty="0">
                <a:solidFill>
                  <a:srgbClr val="F1F1F1"/>
                </a:solidFill>
                <a:latin typeface="Verdana"/>
                <a:cs typeface="Verdana"/>
              </a:rPr>
              <a:t>créer </a:t>
            </a:r>
            <a:r>
              <a:rPr sz="2800" spc="-470" dirty="0">
                <a:solidFill>
                  <a:srgbClr val="F1F1F1"/>
                </a:solidFill>
                <a:latin typeface="Verdana"/>
                <a:cs typeface="Verdana"/>
              </a:rPr>
              <a:t>et </a:t>
            </a:r>
            <a:r>
              <a:rPr sz="2800" spc="-355" dirty="0">
                <a:solidFill>
                  <a:srgbClr val="F1F1F1"/>
                </a:solidFill>
                <a:latin typeface="Verdana"/>
                <a:cs typeface="Verdana"/>
              </a:rPr>
              <a:t>publier </a:t>
            </a:r>
            <a:r>
              <a:rPr sz="2800" spc="-285" dirty="0">
                <a:solidFill>
                  <a:srgbClr val="F1F1F1"/>
                </a:solidFill>
                <a:latin typeface="Verdana"/>
                <a:cs typeface="Verdana"/>
              </a:rPr>
              <a:t>des</a:t>
            </a:r>
            <a:r>
              <a:rPr sz="2800" spc="-215" dirty="0">
                <a:solidFill>
                  <a:srgbClr val="F1F1F1"/>
                </a:solidFill>
                <a:latin typeface="Verdana"/>
                <a:cs typeface="Verdana"/>
              </a:rPr>
              <a:t> </a:t>
            </a:r>
            <a:r>
              <a:rPr sz="2800" spc="-345" dirty="0">
                <a:solidFill>
                  <a:srgbClr val="F1F1F1"/>
                </a:solidFill>
                <a:latin typeface="Verdana"/>
                <a:cs typeface="Verdana"/>
              </a:rPr>
              <a:t>contenu.</a:t>
            </a:r>
            <a:endParaRPr sz="2800">
              <a:latin typeface="Verdana"/>
              <a:cs typeface="Verdana"/>
            </a:endParaRPr>
          </a:p>
        </p:txBody>
      </p:sp>
      <p:grpSp>
        <p:nvGrpSpPr>
          <p:cNvPr id="5" name="object 5"/>
          <p:cNvGrpSpPr/>
          <p:nvPr/>
        </p:nvGrpSpPr>
        <p:grpSpPr>
          <a:xfrm>
            <a:off x="0" y="0"/>
            <a:ext cx="12192000" cy="6859905"/>
            <a:chOff x="0" y="0"/>
            <a:chExt cx="12192000" cy="6859905"/>
          </a:xfrm>
        </p:grpSpPr>
        <p:sp>
          <p:nvSpPr>
            <p:cNvPr id="6" name="object 6"/>
            <p:cNvSpPr/>
            <p:nvPr/>
          </p:nvSpPr>
          <p:spPr>
            <a:xfrm>
              <a:off x="7525511" y="0"/>
              <a:ext cx="4666615" cy="3481070"/>
            </a:xfrm>
            <a:custGeom>
              <a:avLst/>
              <a:gdLst/>
              <a:ahLst/>
              <a:cxnLst/>
              <a:rect l="l" t="t" r="r" b="b"/>
              <a:pathLst>
                <a:path w="4666615" h="3481070">
                  <a:moveTo>
                    <a:pt x="4666488" y="0"/>
                  </a:moveTo>
                  <a:lnTo>
                    <a:pt x="144145" y="0"/>
                  </a:lnTo>
                  <a:lnTo>
                    <a:pt x="118237" y="70993"/>
                  </a:lnTo>
                  <a:lnTo>
                    <a:pt x="104247" y="117466"/>
                  </a:lnTo>
                  <a:lnTo>
                    <a:pt x="91096" y="164296"/>
                  </a:lnTo>
                  <a:lnTo>
                    <a:pt x="78793" y="211475"/>
                  </a:lnTo>
                  <a:lnTo>
                    <a:pt x="67347" y="258994"/>
                  </a:lnTo>
                  <a:lnTo>
                    <a:pt x="56767" y="306844"/>
                  </a:lnTo>
                  <a:lnTo>
                    <a:pt x="47060" y="355017"/>
                  </a:lnTo>
                  <a:lnTo>
                    <a:pt x="38237" y="403503"/>
                  </a:lnTo>
                  <a:lnTo>
                    <a:pt x="30305" y="452294"/>
                  </a:lnTo>
                  <a:lnTo>
                    <a:pt x="23273" y="501381"/>
                  </a:lnTo>
                  <a:lnTo>
                    <a:pt x="17151" y="550756"/>
                  </a:lnTo>
                  <a:lnTo>
                    <a:pt x="11947" y="600409"/>
                  </a:lnTo>
                  <a:lnTo>
                    <a:pt x="7669" y="650333"/>
                  </a:lnTo>
                  <a:lnTo>
                    <a:pt x="4327" y="700517"/>
                  </a:lnTo>
                  <a:lnTo>
                    <a:pt x="1929" y="750954"/>
                  </a:lnTo>
                  <a:lnTo>
                    <a:pt x="483" y="801635"/>
                  </a:lnTo>
                  <a:lnTo>
                    <a:pt x="0" y="852551"/>
                  </a:lnTo>
                  <a:lnTo>
                    <a:pt x="434" y="900830"/>
                  </a:lnTo>
                  <a:lnTo>
                    <a:pt x="1733" y="948899"/>
                  </a:lnTo>
                  <a:lnTo>
                    <a:pt x="3889" y="996750"/>
                  </a:lnTo>
                  <a:lnTo>
                    <a:pt x="6895" y="1044375"/>
                  </a:lnTo>
                  <a:lnTo>
                    <a:pt x="10742" y="1091766"/>
                  </a:lnTo>
                  <a:lnTo>
                    <a:pt x="15424" y="1138917"/>
                  </a:lnTo>
                  <a:lnTo>
                    <a:pt x="20934" y="1185820"/>
                  </a:lnTo>
                  <a:lnTo>
                    <a:pt x="27263" y="1232468"/>
                  </a:lnTo>
                  <a:lnTo>
                    <a:pt x="34405" y="1278852"/>
                  </a:lnTo>
                  <a:lnTo>
                    <a:pt x="42351" y="1324967"/>
                  </a:lnTo>
                  <a:lnTo>
                    <a:pt x="51095" y="1370803"/>
                  </a:lnTo>
                  <a:lnTo>
                    <a:pt x="60630" y="1416355"/>
                  </a:lnTo>
                  <a:lnTo>
                    <a:pt x="70947" y="1461614"/>
                  </a:lnTo>
                  <a:lnTo>
                    <a:pt x="82039" y="1506572"/>
                  </a:lnTo>
                  <a:lnTo>
                    <a:pt x="93899" y="1551224"/>
                  </a:lnTo>
                  <a:lnTo>
                    <a:pt x="106519" y="1595561"/>
                  </a:lnTo>
                  <a:lnTo>
                    <a:pt x="119893" y="1639575"/>
                  </a:lnTo>
                  <a:lnTo>
                    <a:pt x="134012" y="1683260"/>
                  </a:lnTo>
                  <a:lnTo>
                    <a:pt x="148869" y="1726607"/>
                  </a:lnTo>
                  <a:lnTo>
                    <a:pt x="164457" y="1769610"/>
                  </a:lnTo>
                  <a:lnTo>
                    <a:pt x="180768" y="1812261"/>
                  </a:lnTo>
                  <a:lnTo>
                    <a:pt x="197795" y="1854553"/>
                  </a:lnTo>
                  <a:lnTo>
                    <a:pt x="215531" y="1896477"/>
                  </a:lnTo>
                  <a:lnTo>
                    <a:pt x="233967" y="1938028"/>
                  </a:lnTo>
                  <a:lnTo>
                    <a:pt x="253097" y="1979197"/>
                  </a:lnTo>
                  <a:lnTo>
                    <a:pt x="272914" y="2019977"/>
                  </a:lnTo>
                  <a:lnTo>
                    <a:pt x="293409" y="2060360"/>
                  </a:lnTo>
                  <a:lnTo>
                    <a:pt x="314575" y="2100339"/>
                  </a:lnTo>
                  <a:lnTo>
                    <a:pt x="336405" y="2139907"/>
                  </a:lnTo>
                  <a:lnTo>
                    <a:pt x="358892" y="2179056"/>
                  </a:lnTo>
                  <a:lnTo>
                    <a:pt x="382028" y="2217779"/>
                  </a:lnTo>
                  <a:lnTo>
                    <a:pt x="405805" y="2256068"/>
                  </a:lnTo>
                  <a:lnTo>
                    <a:pt x="430217" y="2293916"/>
                  </a:lnTo>
                  <a:lnTo>
                    <a:pt x="455255" y="2331316"/>
                  </a:lnTo>
                  <a:lnTo>
                    <a:pt x="480913" y="2368260"/>
                  </a:lnTo>
                  <a:lnTo>
                    <a:pt x="507183" y="2404740"/>
                  </a:lnTo>
                  <a:lnTo>
                    <a:pt x="534057" y="2440750"/>
                  </a:lnTo>
                  <a:lnTo>
                    <a:pt x="561528" y="2476282"/>
                  </a:lnTo>
                  <a:lnTo>
                    <a:pt x="589589" y="2511328"/>
                  </a:lnTo>
                  <a:lnTo>
                    <a:pt x="618232" y="2545880"/>
                  </a:lnTo>
                  <a:lnTo>
                    <a:pt x="647450" y="2579933"/>
                  </a:lnTo>
                  <a:lnTo>
                    <a:pt x="677235" y="2613477"/>
                  </a:lnTo>
                  <a:lnTo>
                    <a:pt x="707580" y="2646506"/>
                  </a:lnTo>
                  <a:lnTo>
                    <a:pt x="738478" y="2679013"/>
                  </a:lnTo>
                  <a:lnTo>
                    <a:pt x="769921" y="2710989"/>
                  </a:lnTo>
                  <a:lnTo>
                    <a:pt x="801902" y="2742428"/>
                  </a:lnTo>
                  <a:lnTo>
                    <a:pt x="834413" y="2773322"/>
                  </a:lnTo>
                  <a:lnTo>
                    <a:pt x="867446" y="2803663"/>
                  </a:lnTo>
                  <a:lnTo>
                    <a:pt x="900995" y="2833444"/>
                  </a:lnTo>
                  <a:lnTo>
                    <a:pt x="935052" y="2862658"/>
                  </a:lnTo>
                  <a:lnTo>
                    <a:pt x="969610" y="2891298"/>
                  </a:lnTo>
                  <a:lnTo>
                    <a:pt x="1004661" y="2919355"/>
                  </a:lnTo>
                  <a:lnTo>
                    <a:pt x="1040197" y="2946823"/>
                  </a:lnTo>
                  <a:lnTo>
                    <a:pt x="1076212" y="2973693"/>
                  </a:lnTo>
                  <a:lnTo>
                    <a:pt x="1112697" y="2999960"/>
                  </a:lnTo>
                  <a:lnTo>
                    <a:pt x="1149646" y="3025614"/>
                  </a:lnTo>
                  <a:lnTo>
                    <a:pt x="1187051" y="3050649"/>
                  </a:lnTo>
                  <a:lnTo>
                    <a:pt x="1224905" y="3075058"/>
                  </a:lnTo>
                  <a:lnTo>
                    <a:pt x="1263200" y="3098832"/>
                  </a:lnTo>
                  <a:lnTo>
                    <a:pt x="1301928" y="3121965"/>
                  </a:lnTo>
                  <a:lnTo>
                    <a:pt x="1341083" y="3144449"/>
                  </a:lnTo>
                  <a:lnTo>
                    <a:pt x="1380657" y="3166277"/>
                  </a:lnTo>
                  <a:lnTo>
                    <a:pt x="1420642" y="3187441"/>
                  </a:lnTo>
                  <a:lnTo>
                    <a:pt x="1461031" y="3207933"/>
                  </a:lnTo>
                  <a:lnTo>
                    <a:pt x="1501817" y="3227747"/>
                  </a:lnTo>
                  <a:lnTo>
                    <a:pt x="1542992" y="3246875"/>
                  </a:lnTo>
                  <a:lnTo>
                    <a:pt x="1584549" y="3265309"/>
                  </a:lnTo>
                  <a:lnTo>
                    <a:pt x="1626480" y="3283043"/>
                  </a:lnTo>
                  <a:lnTo>
                    <a:pt x="1668778" y="3300068"/>
                  </a:lnTo>
                  <a:lnTo>
                    <a:pt x="1711435" y="3316377"/>
                  </a:lnTo>
                  <a:lnTo>
                    <a:pt x="1754445" y="3331963"/>
                  </a:lnTo>
                  <a:lnTo>
                    <a:pt x="1797799" y="3346818"/>
                  </a:lnTo>
                  <a:lnTo>
                    <a:pt x="1841491" y="3360936"/>
                  </a:lnTo>
                  <a:lnTo>
                    <a:pt x="1885512" y="3374308"/>
                  </a:lnTo>
                  <a:lnTo>
                    <a:pt x="1929856" y="3386927"/>
                  </a:lnTo>
                  <a:lnTo>
                    <a:pt x="1974514" y="3398785"/>
                  </a:lnTo>
                  <a:lnTo>
                    <a:pt x="2019480" y="3409876"/>
                  </a:lnTo>
                  <a:lnTo>
                    <a:pt x="2064746" y="3420192"/>
                  </a:lnTo>
                  <a:lnTo>
                    <a:pt x="2110305" y="3429725"/>
                  </a:lnTo>
                  <a:lnTo>
                    <a:pt x="2156149" y="3438468"/>
                  </a:lnTo>
                  <a:lnTo>
                    <a:pt x="2202271" y="3446414"/>
                  </a:lnTo>
                  <a:lnTo>
                    <a:pt x="2248664" y="3453555"/>
                  </a:lnTo>
                  <a:lnTo>
                    <a:pt x="2295319" y="3459884"/>
                  </a:lnTo>
                  <a:lnTo>
                    <a:pt x="2342230" y="3465392"/>
                  </a:lnTo>
                  <a:lnTo>
                    <a:pt x="2389389" y="3470074"/>
                  </a:lnTo>
                  <a:lnTo>
                    <a:pt x="2436788" y="3473921"/>
                  </a:lnTo>
                  <a:lnTo>
                    <a:pt x="2484421" y="3476926"/>
                  </a:lnTo>
                  <a:lnTo>
                    <a:pt x="2532280" y="3479082"/>
                  </a:lnTo>
                  <a:lnTo>
                    <a:pt x="2580357" y="3480381"/>
                  </a:lnTo>
                  <a:lnTo>
                    <a:pt x="2628646" y="3480816"/>
                  </a:lnTo>
                  <a:lnTo>
                    <a:pt x="2680650" y="3480311"/>
                  </a:lnTo>
                  <a:lnTo>
                    <a:pt x="2732409" y="3478805"/>
                  </a:lnTo>
                  <a:lnTo>
                    <a:pt x="2783914" y="3476306"/>
                  </a:lnTo>
                  <a:lnTo>
                    <a:pt x="2835155" y="3472823"/>
                  </a:lnTo>
                  <a:lnTo>
                    <a:pt x="2886123" y="3468366"/>
                  </a:lnTo>
                  <a:lnTo>
                    <a:pt x="2936808" y="3462945"/>
                  </a:lnTo>
                  <a:lnTo>
                    <a:pt x="2987202" y="3456567"/>
                  </a:lnTo>
                  <a:lnTo>
                    <a:pt x="3037295" y="3449243"/>
                  </a:lnTo>
                  <a:lnTo>
                    <a:pt x="3087077" y="3440982"/>
                  </a:lnTo>
                  <a:lnTo>
                    <a:pt x="3136540" y="3431793"/>
                  </a:lnTo>
                  <a:lnTo>
                    <a:pt x="3185674" y="3421685"/>
                  </a:lnTo>
                  <a:lnTo>
                    <a:pt x="3234470" y="3410669"/>
                  </a:lnTo>
                  <a:lnTo>
                    <a:pt x="3282918" y="3398752"/>
                  </a:lnTo>
                  <a:lnTo>
                    <a:pt x="3331010" y="3385944"/>
                  </a:lnTo>
                  <a:lnTo>
                    <a:pt x="3378735" y="3372255"/>
                  </a:lnTo>
                  <a:lnTo>
                    <a:pt x="3426086" y="3357694"/>
                  </a:lnTo>
                  <a:lnTo>
                    <a:pt x="3473051" y="3342270"/>
                  </a:lnTo>
                  <a:lnTo>
                    <a:pt x="3519623" y="3325993"/>
                  </a:lnTo>
                  <a:lnTo>
                    <a:pt x="3565792" y="3308871"/>
                  </a:lnTo>
                  <a:lnTo>
                    <a:pt x="3611548" y="3290915"/>
                  </a:lnTo>
                  <a:lnTo>
                    <a:pt x="3656882" y="3272132"/>
                  </a:lnTo>
                  <a:lnTo>
                    <a:pt x="3701785" y="3252533"/>
                  </a:lnTo>
                  <a:lnTo>
                    <a:pt x="3746248" y="3232127"/>
                  </a:lnTo>
                  <a:lnTo>
                    <a:pt x="3790262" y="3210923"/>
                  </a:lnTo>
                  <a:lnTo>
                    <a:pt x="3833816" y="3188931"/>
                  </a:lnTo>
                  <a:lnTo>
                    <a:pt x="3876902" y="3166159"/>
                  </a:lnTo>
                  <a:lnTo>
                    <a:pt x="3919510" y="3142617"/>
                  </a:lnTo>
                  <a:lnTo>
                    <a:pt x="3961632" y="3118315"/>
                  </a:lnTo>
                  <a:lnTo>
                    <a:pt x="4003258" y="3093261"/>
                  </a:lnTo>
                  <a:lnTo>
                    <a:pt x="4044378" y="3067465"/>
                  </a:lnTo>
                  <a:lnTo>
                    <a:pt x="4084983" y="3040936"/>
                  </a:lnTo>
                  <a:lnTo>
                    <a:pt x="4125065" y="3013683"/>
                  </a:lnTo>
                  <a:lnTo>
                    <a:pt x="4164613" y="2985717"/>
                  </a:lnTo>
                  <a:lnTo>
                    <a:pt x="4203618" y="2957045"/>
                  </a:lnTo>
                  <a:lnTo>
                    <a:pt x="4242072" y="2927677"/>
                  </a:lnTo>
                  <a:lnTo>
                    <a:pt x="4279965" y="2897623"/>
                  </a:lnTo>
                  <a:lnTo>
                    <a:pt x="4317287" y="2866892"/>
                  </a:lnTo>
                  <a:lnTo>
                    <a:pt x="4354029" y="2835493"/>
                  </a:lnTo>
                  <a:lnTo>
                    <a:pt x="4390183" y="2803435"/>
                  </a:lnTo>
                  <a:lnTo>
                    <a:pt x="4425738" y="2770728"/>
                  </a:lnTo>
                  <a:lnTo>
                    <a:pt x="4460685" y="2737381"/>
                  </a:lnTo>
                  <a:lnTo>
                    <a:pt x="4495016" y="2703403"/>
                  </a:lnTo>
                  <a:lnTo>
                    <a:pt x="4528720" y="2668804"/>
                  </a:lnTo>
                  <a:lnTo>
                    <a:pt x="4561789" y="2633593"/>
                  </a:lnTo>
                  <a:lnTo>
                    <a:pt x="4594213" y="2597779"/>
                  </a:lnTo>
                  <a:lnTo>
                    <a:pt x="4625983" y="2561371"/>
                  </a:lnTo>
                  <a:lnTo>
                    <a:pt x="4657090" y="2524379"/>
                  </a:lnTo>
                  <a:lnTo>
                    <a:pt x="4666488" y="2511806"/>
                  </a:lnTo>
                  <a:lnTo>
                    <a:pt x="4666488" y="0"/>
                  </a:lnTo>
                  <a:close/>
                </a:path>
              </a:pathLst>
            </a:custGeom>
            <a:solidFill>
              <a:srgbClr val="FFFFFF">
                <a:alpha val="89802"/>
              </a:srgbClr>
            </a:solidFill>
          </p:spPr>
          <p:txBody>
            <a:bodyPr wrap="square" lIns="0" tIns="0" rIns="0" bIns="0" rtlCol="0"/>
            <a:lstStyle/>
            <a:p>
              <a:endParaRPr/>
            </a:p>
          </p:txBody>
        </p:sp>
        <p:sp>
          <p:nvSpPr>
            <p:cNvPr id="7" name="object 7"/>
            <p:cNvSpPr/>
            <p:nvPr/>
          </p:nvSpPr>
          <p:spPr>
            <a:xfrm>
              <a:off x="7690104" y="0"/>
              <a:ext cx="4501896" cy="33147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604504" y="3918204"/>
              <a:ext cx="3587750" cy="2940050"/>
            </a:xfrm>
            <a:custGeom>
              <a:avLst/>
              <a:gdLst/>
              <a:ahLst/>
              <a:cxnLst/>
              <a:rect l="l" t="t" r="r" b="b"/>
              <a:pathLst>
                <a:path w="3587750" h="2940050">
                  <a:moveTo>
                    <a:pt x="2070735" y="0"/>
                  </a:moveTo>
                  <a:lnTo>
                    <a:pt x="2022543" y="549"/>
                  </a:lnTo>
                  <a:lnTo>
                    <a:pt x="1974621" y="2190"/>
                  </a:lnTo>
                  <a:lnTo>
                    <a:pt x="1926980" y="4911"/>
                  </a:lnTo>
                  <a:lnTo>
                    <a:pt x="1879633" y="8699"/>
                  </a:lnTo>
                  <a:lnTo>
                    <a:pt x="1832591" y="13543"/>
                  </a:lnTo>
                  <a:lnTo>
                    <a:pt x="1785867" y="19431"/>
                  </a:lnTo>
                  <a:lnTo>
                    <a:pt x="1739472" y="26350"/>
                  </a:lnTo>
                  <a:lnTo>
                    <a:pt x="1693417" y="34289"/>
                  </a:lnTo>
                  <a:lnTo>
                    <a:pt x="1647716" y="43237"/>
                  </a:lnTo>
                  <a:lnTo>
                    <a:pt x="1602380" y="53181"/>
                  </a:lnTo>
                  <a:lnTo>
                    <a:pt x="1557421" y="64108"/>
                  </a:lnTo>
                  <a:lnTo>
                    <a:pt x="1512850" y="76009"/>
                  </a:lnTo>
                  <a:lnTo>
                    <a:pt x="1468680" y="88869"/>
                  </a:lnTo>
                  <a:lnTo>
                    <a:pt x="1424923" y="102678"/>
                  </a:lnTo>
                  <a:lnTo>
                    <a:pt x="1381590" y="117424"/>
                  </a:lnTo>
                  <a:lnTo>
                    <a:pt x="1338694" y="133094"/>
                  </a:lnTo>
                  <a:lnTo>
                    <a:pt x="1296246" y="149678"/>
                  </a:lnTo>
                  <a:lnTo>
                    <a:pt x="1254258" y="167162"/>
                  </a:lnTo>
                  <a:lnTo>
                    <a:pt x="1212742" y="185534"/>
                  </a:lnTo>
                  <a:lnTo>
                    <a:pt x="1171711" y="204784"/>
                  </a:lnTo>
                  <a:lnTo>
                    <a:pt x="1131175" y="224900"/>
                  </a:lnTo>
                  <a:lnTo>
                    <a:pt x="1091147" y="245868"/>
                  </a:lnTo>
                  <a:lnTo>
                    <a:pt x="1051639" y="267678"/>
                  </a:lnTo>
                  <a:lnTo>
                    <a:pt x="1012663" y="290317"/>
                  </a:lnTo>
                  <a:lnTo>
                    <a:pt x="974230" y="313773"/>
                  </a:lnTo>
                  <a:lnTo>
                    <a:pt x="936353" y="338035"/>
                  </a:lnTo>
                  <a:lnTo>
                    <a:pt x="899043" y="363091"/>
                  </a:lnTo>
                  <a:lnTo>
                    <a:pt x="862313" y="388929"/>
                  </a:lnTo>
                  <a:lnTo>
                    <a:pt x="826174" y="415536"/>
                  </a:lnTo>
                  <a:lnTo>
                    <a:pt x="790638" y="442902"/>
                  </a:lnTo>
                  <a:lnTo>
                    <a:pt x="755717" y="471013"/>
                  </a:lnTo>
                  <a:lnTo>
                    <a:pt x="721423" y="499859"/>
                  </a:lnTo>
                  <a:lnTo>
                    <a:pt x="687768" y="529427"/>
                  </a:lnTo>
                  <a:lnTo>
                    <a:pt x="654764" y="559705"/>
                  </a:lnTo>
                  <a:lnTo>
                    <a:pt x="622422" y="590681"/>
                  </a:lnTo>
                  <a:lnTo>
                    <a:pt x="590756" y="622344"/>
                  </a:lnTo>
                  <a:lnTo>
                    <a:pt x="559775" y="654682"/>
                  </a:lnTo>
                  <a:lnTo>
                    <a:pt x="529494" y="687682"/>
                  </a:lnTo>
                  <a:lnTo>
                    <a:pt x="499922" y="721333"/>
                  </a:lnTo>
                  <a:lnTo>
                    <a:pt x="471073" y="755623"/>
                  </a:lnTo>
                  <a:lnTo>
                    <a:pt x="442958" y="790540"/>
                  </a:lnTo>
                  <a:lnTo>
                    <a:pt x="415590" y="826072"/>
                  </a:lnTo>
                  <a:lnTo>
                    <a:pt x="388979" y="862207"/>
                  </a:lnTo>
                  <a:lnTo>
                    <a:pt x="363138" y="898933"/>
                  </a:lnTo>
                  <a:lnTo>
                    <a:pt x="338079" y="936239"/>
                  </a:lnTo>
                  <a:lnTo>
                    <a:pt x="313814" y="974112"/>
                  </a:lnTo>
                  <a:lnTo>
                    <a:pt x="290354" y="1012540"/>
                  </a:lnTo>
                  <a:lnTo>
                    <a:pt x="267712" y="1051512"/>
                  </a:lnTo>
                  <a:lnTo>
                    <a:pt x="245900" y="1091016"/>
                  </a:lnTo>
                  <a:lnTo>
                    <a:pt x="224929" y="1131039"/>
                  </a:lnTo>
                  <a:lnTo>
                    <a:pt x="204811" y="1171571"/>
                  </a:lnTo>
                  <a:lnTo>
                    <a:pt x="185559" y="1212598"/>
                  </a:lnTo>
                  <a:lnTo>
                    <a:pt x="167184" y="1254109"/>
                  </a:lnTo>
                  <a:lnTo>
                    <a:pt x="149697" y="1296092"/>
                  </a:lnTo>
                  <a:lnTo>
                    <a:pt x="133112" y="1338536"/>
                  </a:lnTo>
                  <a:lnTo>
                    <a:pt x="117440" y="1381428"/>
                  </a:lnTo>
                  <a:lnTo>
                    <a:pt x="102692" y="1424756"/>
                  </a:lnTo>
                  <a:lnTo>
                    <a:pt x="88881" y="1468509"/>
                  </a:lnTo>
                  <a:lnTo>
                    <a:pt x="76019" y="1512675"/>
                  </a:lnTo>
                  <a:lnTo>
                    <a:pt x="64117" y="1557241"/>
                  </a:lnTo>
                  <a:lnTo>
                    <a:pt x="53188" y="1602196"/>
                  </a:lnTo>
                  <a:lnTo>
                    <a:pt x="43243" y="1647527"/>
                  </a:lnTo>
                  <a:lnTo>
                    <a:pt x="34294" y="1693224"/>
                  </a:lnTo>
                  <a:lnTo>
                    <a:pt x="26354" y="1739274"/>
                  </a:lnTo>
                  <a:lnTo>
                    <a:pt x="19433" y="1785664"/>
                  </a:lnTo>
                  <a:lnTo>
                    <a:pt x="13545" y="1832384"/>
                  </a:lnTo>
                  <a:lnTo>
                    <a:pt x="8700" y="1879422"/>
                  </a:lnTo>
                  <a:lnTo>
                    <a:pt x="4912" y="1926764"/>
                  </a:lnTo>
                  <a:lnTo>
                    <a:pt x="2191" y="1974401"/>
                  </a:lnTo>
                  <a:lnTo>
                    <a:pt x="549" y="2022318"/>
                  </a:lnTo>
                  <a:lnTo>
                    <a:pt x="0" y="2070506"/>
                  </a:lnTo>
                  <a:lnTo>
                    <a:pt x="675" y="2123947"/>
                  </a:lnTo>
                  <a:lnTo>
                    <a:pt x="2693" y="2177054"/>
                  </a:lnTo>
                  <a:lnTo>
                    <a:pt x="6035" y="2229812"/>
                  </a:lnTo>
                  <a:lnTo>
                    <a:pt x="10685" y="2282204"/>
                  </a:lnTo>
                  <a:lnTo>
                    <a:pt x="16629" y="2334214"/>
                  </a:lnTo>
                  <a:lnTo>
                    <a:pt x="23848" y="2385825"/>
                  </a:lnTo>
                  <a:lnTo>
                    <a:pt x="32328" y="2437022"/>
                  </a:lnTo>
                  <a:lnTo>
                    <a:pt x="42052" y="2487787"/>
                  </a:lnTo>
                  <a:lnTo>
                    <a:pt x="53004" y="2538106"/>
                  </a:lnTo>
                  <a:lnTo>
                    <a:pt x="65168" y="2587960"/>
                  </a:lnTo>
                  <a:lnTo>
                    <a:pt x="78527" y="2637335"/>
                  </a:lnTo>
                  <a:lnTo>
                    <a:pt x="93065" y="2686214"/>
                  </a:lnTo>
                  <a:lnTo>
                    <a:pt x="108766" y="2734580"/>
                  </a:lnTo>
                  <a:lnTo>
                    <a:pt x="125614" y="2782417"/>
                  </a:lnTo>
                  <a:lnTo>
                    <a:pt x="143593" y="2829709"/>
                  </a:lnTo>
                  <a:lnTo>
                    <a:pt x="162687" y="2876440"/>
                  </a:lnTo>
                  <a:lnTo>
                    <a:pt x="193294" y="2939796"/>
                  </a:lnTo>
                  <a:lnTo>
                    <a:pt x="3587496" y="2939796"/>
                  </a:lnTo>
                  <a:lnTo>
                    <a:pt x="3587496" y="664210"/>
                  </a:lnTo>
                  <a:lnTo>
                    <a:pt x="3535045" y="606425"/>
                  </a:lnTo>
                  <a:lnTo>
                    <a:pt x="3500583" y="572761"/>
                  </a:lnTo>
                  <a:lnTo>
                    <a:pt x="3465349" y="539900"/>
                  </a:lnTo>
                  <a:lnTo>
                    <a:pt x="3429357" y="507856"/>
                  </a:lnTo>
                  <a:lnTo>
                    <a:pt x="3392622" y="476644"/>
                  </a:lnTo>
                  <a:lnTo>
                    <a:pt x="3355160" y="446278"/>
                  </a:lnTo>
                  <a:lnTo>
                    <a:pt x="3316984" y="416774"/>
                  </a:lnTo>
                  <a:lnTo>
                    <a:pt x="3278110" y="388146"/>
                  </a:lnTo>
                  <a:lnTo>
                    <a:pt x="3238552" y="360408"/>
                  </a:lnTo>
                  <a:lnTo>
                    <a:pt x="3198326" y="333577"/>
                  </a:lnTo>
                  <a:lnTo>
                    <a:pt x="3157445" y="307667"/>
                  </a:lnTo>
                  <a:lnTo>
                    <a:pt x="3115926" y="282692"/>
                  </a:lnTo>
                  <a:lnTo>
                    <a:pt x="3073782" y="258668"/>
                  </a:lnTo>
                  <a:lnTo>
                    <a:pt x="3031028" y="235609"/>
                  </a:lnTo>
                  <a:lnTo>
                    <a:pt x="2987680" y="213530"/>
                  </a:lnTo>
                  <a:lnTo>
                    <a:pt x="2943751" y="192446"/>
                  </a:lnTo>
                  <a:lnTo>
                    <a:pt x="2899258" y="172372"/>
                  </a:lnTo>
                  <a:lnTo>
                    <a:pt x="2854214" y="153323"/>
                  </a:lnTo>
                  <a:lnTo>
                    <a:pt x="2808634" y="135313"/>
                  </a:lnTo>
                  <a:lnTo>
                    <a:pt x="2762534" y="118357"/>
                  </a:lnTo>
                  <a:lnTo>
                    <a:pt x="2715927" y="102471"/>
                  </a:lnTo>
                  <a:lnTo>
                    <a:pt x="2668830" y="87669"/>
                  </a:lnTo>
                  <a:lnTo>
                    <a:pt x="2621256" y="73965"/>
                  </a:lnTo>
                  <a:lnTo>
                    <a:pt x="2573220" y="61376"/>
                  </a:lnTo>
                  <a:lnTo>
                    <a:pt x="2524738" y="49915"/>
                  </a:lnTo>
                  <a:lnTo>
                    <a:pt x="2475824" y="39597"/>
                  </a:lnTo>
                  <a:lnTo>
                    <a:pt x="2426493" y="30437"/>
                  </a:lnTo>
                  <a:lnTo>
                    <a:pt x="2376759" y="22451"/>
                  </a:lnTo>
                  <a:lnTo>
                    <a:pt x="2326637" y="15653"/>
                  </a:lnTo>
                  <a:lnTo>
                    <a:pt x="2276143" y="10057"/>
                  </a:lnTo>
                  <a:lnTo>
                    <a:pt x="2225291" y="5679"/>
                  </a:lnTo>
                  <a:lnTo>
                    <a:pt x="2174096" y="2534"/>
                  </a:lnTo>
                  <a:lnTo>
                    <a:pt x="2122572" y="636"/>
                  </a:lnTo>
                  <a:lnTo>
                    <a:pt x="2070735" y="0"/>
                  </a:lnTo>
                  <a:close/>
                </a:path>
              </a:pathLst>
            </a:custGeom>
            <a:solidFill>
              <a:srgbClr val="FFFFFF">
                <a:alpha val="89802"/>
              </a:srgbClr>
            </a:solidFill>
          </p:spPr>
          <p:txBody>
            <a:bodyPr wrap="square" lIns="0" tIns="0" rIns="0" bIns="0" rtlCol="0"/>
            <a:lstStyle/>
            <a:p>
              <a:endParaRPr/>
            </a:p>
          </p:txBody>
        </p:sp>
        <p:sp>
          <p:nvSpPr>
            <p:cNvPr id="9" name="object 9"/>
            <p:cNvSpPr/>
            <p:nvPr/>
          </p:nvSpPr>
          <p:spPr>
            <a:xfrm>
              <a:off x="8769095" y="4082796"/>
              <a:ext cx="3422904" cy="277413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1" name="object 11"/>
            <p:cNvSpPr/>
            <p:nvPr/>
          </p:nvSpPr>
          <p:spPr>
            <a:xfrm>
              <a:off x="234695" y="6242304"/>
              <a:ext cx="1964436" cy="42824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3" name="object 13"/>
            <p:cNvSpPr/>
            <p:nvPr/>
          </p:nvSpPr>
          <p:spPr>
            <a:xfrm>
              <a:off x="11375135" y="152399"/>
              <a:ext cx="461772" cy="708660"/>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B0B0B"/>
          </a:solidFill>
        </p:spPr>
        <p:txBody>
          <a:bodyPr wrap="square" lIns="0" tIns="0" rIns="0" bIns="0" rtlCol="0"/>
          <a:lstStyle/>
          <a:p>
            <a:endParaRPr/>
          </a:p>
        </p:txBody>
      </p:sp>
      <p:sp>
        <p:nvSpPr>
          <p:cNvPr id="3" name="object 3"/>
          <p:cNvSpPr/>
          <p:nvPr/>
        </p:nvSpPr>
        <p:spPr>
          <a:xfrm>
            <a:off x="0" y="2026920"/>
            <a:ext cx="6096000" cy="0"/>
          </a:xfrm>
          <a:custGeom>
            <a:avLst/>
            <a:gdLst/>
            <a:ahLst/>
            <a:cxnLst/>
            <a:rect l="l" t="t" r="r" b="b"/>
            <a:pathLst>
              <a:path w="6096000">
                <a:moveTo>
                  <a:pt x="6096000" y="0"/>
                </a:moveTo>
                <a:lnTo>
                  <a:pt x="0" y="0"/>
                </a:lnTo>
              </a:path>
            </a:pathLst>
          </a:custGeom>
          <a:ln w="12700">
            <a:solidFill>
              <a:srgbClr val="EC7C30"/>
            </a:solidFill>
          </a:ln>
        </p:spPr>
        <p:txBody>
          <a:bodyPr wrap="square" lIns="0" tIns="0" rIns="0" bIns="0" rtlCol="0"/>
          <a:lstStyle/>
          <a:p>
            <a:endParaRPr/>
          </a:p>
        </p:txBody>
      </p:sp>
      <p:sp>
        <p:nvSpPr>
          <p:cNvPr id="4" name="object 4"/>
          <p:cNvSpPr txBox="1">
            <a:spLocks noGrp="1"/>
          </p:cNvSpPr>
          <p:nvPr>
            <p:ph type="title"/>
          </p:nvPr>
        </p:nvSpPr>
        <p:spPr>
          <a:xfrm>
            <a:off x="418896" y="2245740"/>
            <a:ext cx="5889625" cy="3399790"/>
          </a:xfrm>
          <a:prstGeom prst="rect">
            <a:avLst/>
          </a:prstGeom>
        </p:spPr>
        <p:txBody>
          <a:bodyPr vert="horz" wrap="square" lIns="0" tIns="78740" rIns="0" bIns="0" rtlCol="0">
            <a:spAutoFit/>
          </a:bodyPr>
          <a:lstStyle/>
          <a:p>
            <a:pPr marL="12700">
              <a:lnSpc>
                <a:spcPct val="100000"/>
              </a:lnSpc>
              <a:spcBef>
                <a:spcPts val="620"/>
              </a:spcBef>
            </a:pPr>
            <a:r>
              <a:rPr sz="3600" spc="-509" dirty="0"/>
              <a:t>Choisir </a:t>
            </a:r>
            <a:r>
              <a:rPr sz="3600" spc="-445" dirty="0"/>
              <a:t>le </a:t>
            </a:r>
            <a:r>
              <a:rPr sz="3600" spc="-430" dirty="0"/>
              <a:t>bon</a:t>
            </a:r>
            <a:r>
              <a:rPr sz="3600" spc="-370" dirty="0"/>
              <a:t> </a:t>
            </a:r>
            <a:r>
              <a:rPr sz="3600" spc="-345" dirty="0"/>
              <a:t>outils</a:t>
            </a:r>
            <a:endParaRPr sz="3600" dirty="0"/>
          </a:p>
          <a:p>
            <a:pPr marL="12700" marR="5080">
              <a:lnSpc>
                <a:spcPct val="107000"/>
              </a:lnSpc>
              <a:spcBef>
                <a:spcPts val="145"/>
              </a:spcBef>
            </a:pPr>
            <a:r>
              <a:rPr sz="2400" spc="-275" dirty="0">
                <a:solidFill>
                  <a:srgbClr val="F1F1F1"/>
                </a:solidFill>
              </a:rPr>
              <a:t>Les conteurs </a:t>
            </a:r>
            <a:r>
              <a:rPr sz="2400" spc="-390" dirty="0">
                <a:solidFill>
                  <a:srgbClr val="F1F1F1"/>
                </a:solidFill>
              </a:rPr>
              <a:t>n'ont </a:t>
            </a:r>
            <a:r>
              <a:rPr sz="2400" spc="-310" dirty="0">
                <a:solidFill>
                  <a:srgbClr val="F1F1F1"/>
                </a:solidFill>
              </a:rPr>
              <a:t>pas </a:t>
            </a:r>
            <a:r>
              <a:rPr sz="2400" spc="-400" dirty="0">
                <a:solidFill>
                  <a:srgbClr val="F1F1F1"/>
                </a:solidFill>
              </a:rPr>
              <a:t>besoin </a:t>
            </a:r>
            <a:r>
              <a:rPr sz="2400" spc="-245" dirty="0">
                <a:solidFill>
                  <a:srgbClr val="F1F1F1"/>
                </a:solidFill>
              </a:rPr>
              <a:t>d' </a:t>
            </a:r>
            <a:r>
              <a:rPr sz="2400" spc="-310" dirty="0">
                <a:solidFill>
                  <a:srgbClr val="F1F1F1"/>
                </a:solidFill>
              </a:rPr>
              <a:t>utiliser </a:t>
            </a:r>
            <a:r>
              <a:rPr sz="2400" spc="-210" dirty="0">
                <a:solidFill>
                  <a:srgbClr val="F1F1F1"/>
                </a:solidFill>
              </a:rPr>
              <a:t>des </a:t>
            </a:r>
            <a:r>
              <a:rPr sz="2400" spc="-229" dirty="0">
                <a:solidFill>
                  <a:srgbClr val="F1F1F1"/>
                </a:solidFill>
              </a:rPr>
              <a:t>outils </a:t>
            </a:r>
            <a:r>
              <a:rPr sz="2400" spc="-280" dirty="0">
                <a:solidFill>
                  <a:srgbClr val="F1F1F1"/>
                </a:solidFill>
              </a:rPr>
              <a:t>professionnels </a:t>
            </a:r>
            <a:r>
              <a:rPr sz="2400" spc="-405" dirty="0">
                <a:solidFill>
                  <a:srgbClr val="F1F1F1"/>
                </a:solidFill>
              </a:rPr>
              <a:t>- </a:t>
            </a:r>
            <a:r>
              <a:rPr sz="2400" spc="-320" dirty="0">
                <a:solidFill>
                  <a:srgbClr val="F1F1F1"/>
                </a:solidFill>
              </a:rPr>
              <a:t>parfois </a:t>
            </a:r>
            <a:r>
              <a:rPr sz="2400" spc="-380" dirty="0">
                <a:solidFill>
                  <a:srgbClr val="F1F1F1"/>
                </a:solidFill>
              </a:rPr>
              <a:t>, </a:t>
            </a:r>
            <a:r>
              <a:rPr sz="2400" spc="-355" dirty="0">
                <a:solidFill>
                  <a:srgbClr val="F1F1F1"/>
                </a:solidFill>
              </a:rPr>
              <a:t>un </a:t>
            </a:r>
            <a:r>
              <a:rPr sz="2400" spc="-360" dirty="0">
                <a:solidFill>
                  <a:srgbClr val="F1F1F1"/>
                </a:solidFill>
              </a:rPr>
              <a:t>smartphone </a:t>
            </a:r>
            <a:r>
              <a:rPr sz="2400" spc="-145" dirty="0">
                <a:solidFill>
                  <a:srgbClr val="F1F1F1"/>
                </a:solidFill>
              </a:rPr>
              <a:t>suffit </a:t>
            </a:r>
            <a:r>
              <a:rPr sz="2400" spc="-430" dirty="0">
                <a:solidFill>
                  <a:srgbClr val="F1F1F1"/>
                </a:solidFill>
              </a:rPr>
              <a:t>. </a:t>
            </a:r>
            <a:r>
              <a:rPr sz="2400" spc="-380" dirty="0">
                <a:solidFill>
                  <a:srgbClr val="F1F1F1"/>
                </a:solidFill>
              </a:rPr>
              <a:t>Il </a:t>
            </a:r>
            <a:r>
              <a:rPr sz="2400" spc="-350" dirty="0">
                <a:solidFill>
                  <a:srgbClr val="F1F1F1"/>
                </a:solidFill>
              </a:rPr>
              <a:t>existe </a:t>
            </a:r>
            <a:r>
              <a:rPr sz="2400" spc="-475" dirty="0">
                <a:solidFill>
                  <a:srgbClr val="F1F1F1"/>
                </a:solidFill>
              </a:rPr>
              <a:t>de nombreux </a:t>
            </a:r>
            <a:r>
              <a:rPr sz="2400" spc="-229" dirty="0">
                <a:solidFill>
                  <a:srgbClr val="F1F1F1"/>
                </a:solidFill>
              </a:rPr>
              <a:t>outils </a:t>
            </a:r>
            <a:r>
              <a:rPr sz="2400" spc="-345" dirty="0">
                <a:solidFill>
                  <a:srgbClr val="F1F1F1"/>
                </a:solidFill>
              </a:rPr>
              <a:t>open source </a:t>
            </a:r>
            <a:r>
              <a:rPr sz="2400" spc="-300" dirty="0">
                <a:solidFill>
                  <a:srgbClr val="F1F1F1"/>
                </a:solidFill>
              </a:rPr>
              <a:t>gratuits disponibles </a:t>
            </a:r>
            <a:r>
              <a:rPr sz="2400" spc="-310" dirty="0">
                <a:solidFill>
                  <a:srgbClr val="F1F1F1"/>
                </a:solidFill>
              </a:rPr>
              <a:t>en ligne </a:t>
            </a:r>
            <a:r>
              <a:rPr sz="2400" spc="-245" dirty="0">
                <a:solidFill>
                  <a:srgbClr val="F1F1F1"/>
                </a:solidFill>
              </a:rPr>
              <a:t>pour </a:t>
            </a:r>
            <a:r>
              <a:rPr sz="2400" spc="-280" dirty="0">
                <a:solidFill>
                  <a:srgbClr val="F1F1F1"/>
                </a:solidFill>
              </a:rPr>
              <a:t>créer </a:t>
            </a:r>
            <a:r>
              <a:rPr sz="2400" spc="-400" dirty="0">
                <a:solidFill>
                  <a:srgbClr val="F1F1F1"/>
                </a:solidFill>
              </a:rPr>
              <a:t>et </a:t>
            </a:r>
            <a:r>
              <a:rPr sz="2400" spc="-325" dirty="0">
                <a:solidFill>
                  <a:srgbClr val="F1F1F1"/>
                </a:solidFill>
              </a:rPr>
              <a:t>partager des </a:t>
            </a:r>
            <a:r>
              <a:rPr sz="2400" spc="-245" dirty="0">
                <a:solidFill>
                  <a:srgbClr val="F1F1F1"/>
                </a:solidFill>
              </a:rPr>
              <a:t>histoires. </a:t>
            </a:r>
            <a:r>
              <a:rPr sz="2400" spc="-430" dirty="0">
                <a:solidFill>
                  <a:srgbClr val="F1F1F1"/>
                </a:solidFill>
              </a:rPr>
              <a:t>Il vous </a:t>
            </a:r>
            <a:r>
              <a:rPr sz="2400" spc="-200" dirty="0">
                <a:solidFill>
                  <a:srgbClr val="F1F1F1"/>
                </a:solidFill>
              </a:rPr>
              <a:t>faudra </a:t>
            </a:r>
            <a:r>
              <a:rPr sz="2400" spc="-295" dirty="0">
                <a:solidFill>
                  <a:srgbClr val="F1F1F1"/>
                </a:solidFill>
              </a:rPr>
              <a:t>surtout </a:t>
            </a:r>
            <a:r>
              <a:rPr sz="2400" spc="-385" dirty="0">
                <a:solidFill>
                  <a:srgbClr val="F1F1F1"/>
                </a:solidFill>
              </a:rPr>
              <a:t>trouver </a:t>
            </a:r>
            <a:r>
              <a:rPr sz="2400" spc="-285" dirty="0">
                <a:solidFill>
                  <a:srgbClr val="F1F1F1"/>
                </a:solidFill>
              </a:rPr>
              <a:t>un </a:t>
            </a:r>
            <a:r>
              <a:rPr sz="2400" spc="-355" dirty="0">
                <a:solidFill>
                  <a:srgbClr val="F1F1F1"/>
                </a:solidFill>
              </a:rPr>
              <a:t>outil </a:t>
            </a:r>
            <a:r>
              <a:rPr sz="2400" spc="-250" dirty="0">
                <a:solidFill>
                  <a:srgbClr val="F1F1F1"/>
                </a:solidFill>
              </a:rPr>
              <a:t>qui </a:t>
            </a:r>
            <a:r>
              <a:rPr sz="2400" spc="-315" dirty="0">
                <a:solidFill>
                  <a:srgbClr val="F1F1F1"/>
                </a:solidFill>
              </a:rPr>
              <a:t>corresponde </a:t>
            </a:r>
            <a:r>
              <a:rPr sz="2400" spc="-245" dirty="0">
                <a:solidFill>
                  <a:srgbClr val="F1F1F1"/>
                </a:solidFill>
              </a:rPr>
              <a:t>au </a:t>
            </a:r>
            <a:r>
              <a:rPr sz="2400" spc="-254" dirty="0">
                <a:solidFill>
                  <a:srgbClr val="F1F1F1"/>
                </a:solidFill>
              </a:rPr>
              <a:t>mieux </a:t>
            </a:r>
            <a:r>
              <a:rPr sz="2400" spc="-260" dirty="0">
                <a:solidFill>
                  <a:srgbClr val="F1F1F1"/>
                </a:solidFill>
              </a:rPr>
              <a:t>à </a:t>
            </a:r>
            <a:r>
              <a:rPr sz="2400" spc="-300" dirty="0">
                <a:solidFill>
                  <a:srgbClr val="F1F1F1"/>
                </a:solidFill>
              </a:rPr>
              <a:t>la </a:t>
            </a:r>
            <a:r>
              <a:rPr sz="2400" spc="-355" dirty="0">
                <a:solidFill>
                  <a:srgbClr val="F1F1F1"/>
                </a:solidFill>
              </a:rPr>
              <a:t>finalité </a:t>
            </a:r>
            <a:r>
              <a:rPr sz="2400" spc="-265" dirty="0">
                <a:solidFill>
                  <a:srgbClr val="F1F1F1"/>
                </a:solidFill>
              </a:rPr>
              <a:t>de </a:t>
            </a:r>
            <a:r>
              <a:rPr sz="2400" spc="-405" dirty="0">
                <a:solidFill>
                  <a:srgbClr val="F1F1F1"/>
                </a:solidFill>
              </a:rPr>
              <a:t>votre </a:t>
            </a:r>
            <a:r>
              <a:rPr sz="2400" spc="-305" dirty="0">
                <a:solidFill>
                  <a:srgbClr val="F1F1F1"/>
                </a:solidFill>
              </a:rPr>
              <a:t>projet, à </a:t>
            </a:r>
            <a:r>
              <a:rPr sz="2400" spc="-405" dirty="0">
                <a:solidFill>
                  <a:srgbClr val="F1F1F1"/>
                </a:solidFill>
              </a:rPr>
              <a:t>vos </a:t>
            </a:r>
            <a:r>
              <a:rPr sz="2400" spc="-200" dirty="0">
                <a:solidFill>
                  <a:srgbClr val="F1F1F1"/>
                </a:solidFill>
              </a:rPr>
              <a:t>compétences, aux </a:t>
            </a:r>
            <a:r>
              <a:rPr sz="2400" spc="-305" dirty="0">
                <a:solidFill>
                  <a:srgbClr val="F1F1F1"/>
                </a:solidFill>
              </a:rPr>
              <a:t>ressources </a:t>
            </a:r>
            <a:r>
              <a:rPr sz="2400" spc="-300" dirty="0">
                <a:solidFill>
                  <a:srgbClr val="F1F1F1"/>
                </a:solidFill>
              </a:rPr>
              <a:t>disponibles </a:t>
            </a:r>
            <a:r>
              <a:rPr sz="2400" spc="-405" dirty="0">
                <a:solidFill>
                  <a:srgbClr val="F1F1F1"/>
                </a:solidFill>
              </a:rPr>
              <a:t>et </a:t>
            </a:r>
            <a:r>
              <a:rPr sz="2400" spc="-300" dirty="0">
                <a:solidFill>
                  <a:srgbClr val="F1F1F1"/>
                </a:solidFill>
              </a:rPr>
              <a:t>aux </a:t>
            </a:r>
            <a:r>
              <a:rPr sz="2400" spc="-335" dirty="0">
                <a:solidFill>
                  <a:srgbClr val="F1F1F1"/>
                </a:solidFill>
              </a:rPr>
              <a:t>besoins </a:t>
            </a:r>
            <a:r>
              <a:rPr sz="2400" spc="-265" dirty="0">
                <a:solidFill>
                  <a:srgbClr val="F1F1F1"/>
                </a:solidFill>
              </a:rPr>
              <a:t>de </a:t>
            </a:r>
            <a:r>
              <a:rPr sz="2400" spc="-409" dirty="0">
                <a:solidFill>
                  <a:srgbClr val="F1F1F1"/>
                </a:solidFill>
              </a:rPr>
              <a:t>votre </a:t>
            </a:r>
            <a:r>
              <a:rPr sz="2400" spc="-285" dirty="0">
                <a:solidFill>
                  <a:srgbClr val="F1F1F1"/>
                </a:solidFill>
              </a:rPr>
              <a:t>cible</a:t>
            </a:r>
            <a:r>
              <a:rPr sz="2400" spc="-190" dirty="0">
                <a:solidFill>
                  <a:srgbClr val="F1F1F1"/>
                </a:solidFill>
              </a:rPr>
              <a:t> </a:t>
            </a:r>
            <a:r>
              <a:rPr sz="2400" spc="-335" dirty="0">
                <a:solidFill>
                  <a:srgbClr val="F1F1F1"/>
                </a:solidFill>
              </a:rPr>
              <a:t>spectateurs.</a:t>
            </a:r>
            <a:endParaRPr sz="2400" dirty="0"/>
          </a:p>
        </p:txBody>
      </p:sp>
      <p:grpSp>
        <p:nvGrpSpPr>
          <p:cNvPr id="5" name="object 5"/>
          <p:cNvGrpSpPr/>
          <p:nvPr/>
        </p:nvGrpSpPr>
        <p:grpSpPr>
          <a:xfrm>
            <a:off x="6424929" y="176529"/>
            <a:ext cx="4008754" cy="3190240"/>
            <a:chOff x="6424929" y="176529"/>
            <a:chExt cx="4008754" cy="3190240"/>
          </a:xfrm>
        </p:grpSpPr>
        <p:sp>
          <p:nvSpPr>
            <p:cNvPr id="6" name="object 6"/>
            <p:cNvSpPr/>
            <p:nvPr/>
          </p:nvSpPr>
          <p:spPr>
            <a:xfrm>
              <a:off x="6644639" y="563879"/>
              <a:ext cx="3589020" cy="239496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431279" y="182879"/>
              <a:ext cx="3996054" cy="3177540"/>
            </a:xfrm>
            <a:custGeom>
              <a:avLst/>
              <a:gdLst/>
              <a:ahLst/>
              <a:cxnLst/>
              <a:rect l="l" t="t" r="r" b="b"/>
              <a:pathLst>
                <a:path w="3996054" h="3177540">
                  <a:moveTo>
                    <a:pt x="0" y="3177539"/>
                  </a:moveTo>
                  <a:lnTo>
                    <a:pt x="3995928" y="3177539"/>
                  </a:lnTo>
                  <a:lnTo>
                    <a:pt x="3995928" y="0"/>
                  </a:lnTo>
                  <a:lnTo>
                    <a:pt x="0" y="0"/>
                  </a:lnTo>
                  <a:lnTo>
                    <a:pt x="0" y="3177539"/>
                  </a:lnTo>
                  <a:close/>
                </a:path>
              </a:pathLst>
            </a:custGeom>
            <a:ln w="12700">
              <a:solidFill>
                <a:srgbClr val="EC7C30"/>
              </a:solidFill>
            </a:ln>
          </p:spPr>
          <p:txBody>
            <a:bodyPr wrap="square" lIns="0" tIns="0" rIns="0" bIns="0" rtlCol="0"/>
            <a:lstStyle/>
            <a:p>
              <a:endParaRPr/>
            </a:p>
          </p:txBody>
        </p:sp>
      </p:grpSp>
      <p:grpSp>
        <p:nvGrpSpPr>
          <p:cNvPr id="8" name="object 8"/>
          <p:cNvGrpSpPr/>
          <p:nvPr/>
        </p:nvGrpSpPr>
        <p:grpSpPr>
          <a:xfrm>
            <a:off x="7819390" y="3536950"/>
            <a:ext cx="4008754" cy="3190240"/>
            <a:chOff x="7819390" y="3536950"/>
            <a:chExt cx="4008754" cy="3190240"/>
          </a:xfrm>
        </p:grpSpPr>
        <p:sp>
          <p:nvSpPr>
            <p:cNvPr id="9" name="object 9"/>
            <p:cNvSpPr/>
            <p:nvPr/>
          </p:nvSpPr>
          <p:spPr>
            <a:xfrm>
              <a:off x="8039100" y="4113276"/>
              <a:ext cx="3587496" cy="201777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825740" y="3543300"/>
              <a:ext cx="3996054" cy="3177540"/>
            </a:xfrm>
            <a:custGeom>
              <a:avLst/>
              <a:gdLst/>
              <a:ahLst/>
              <a:cxnLst/>
              <a:rect l="l" t="t" r="r" b="b"/>
              <a:pathLst>
                <a:path w="3996054" h="3177540">
                  <a:moveTo>
                    <a:pt x="0" y="3177540"/>
                  </a:moveTo>
                  <a:lnTo>
                    <a:pt x="3995928" y="3177540"/>
                  </a:lnTo>
                  <a:lnTo>
                    <a:pt x="3995928" y="0"/>
                  </a:lnTo>
                  <a:lnTo>
                    <a:pt x="0" y="0"/>
                  </a:lnTo>
                  <a:lnTo>
                    <a:pt x="0" y="3177540"/>
                  </a:lnTo>
                  <a:close/>
                </a:path>
              </a:pathLst>
            </a:custGeom>
            <a:ln w="12700">
              <a:solidFill>
                <a:srgbClr val="EC7C30"/>
              </a:solidFill>
            </a:ln>
          </p:spPr>
          <p:txBody>
            <a:bodyPr wrap="square" lIns="0" tIns="0" rIns="0" bIns="0" rtlCol="0"/>
            <a:lstStyle/>
            <a:p>
              <a:endParaRPr/>
            </a:p>
          </p:txBody>
        </p:sp>
      </p:grpSp>
      <p:grpSp>
        <p:nvGrpSpPr>
          <p:cNvPr id="11" name="object 11"/>
          <p:cNvGrpSpPr/>
          <p:nvPr/>
        </p:nvGrpSpPr>
        <p:grpSpPr>
          <a:xfrm>
            <a:off x="0" y="6193535"/>
            <a:ext cx="2293620" cy="525780"/>
            <a:chOff x="0" y="6193535"/>
            <a:chExt cx="2293620" cy="525780"/>
          </a:xfrm>
        </p:grpSpPr>
        <p:sp>
          <p:nvSpPr>
            <p:cNvPr id="12" name="object 12"/>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13" name="object 13"/>
            <p:cNvSpPr/>
            <p:nvPr/>
          </p:nvSpPr>
          <p:spPr>
            <a:xfrm>
              <a:off x="234695" y="6242303"/>
              <a:ext cx="1964436" cy="428244"/>
            </a:xfrm>
            <a:prstGeom prst="rect">
              <a:avLst/>
            </a:prstGeom>
            <a:blipFill>
              <a:blip r:embed="rId4" cstate="print"/>
              <a:stretch>
                <a:fillRect/>
              </a:stretch>
            </a:blipFill>
          </p:spPr>
          <p:txBody>
            <a:bodyPr wrap="square" lIns="0" tIns="0" rIns="0" bIns="0" rtlCol="0"/>
            <a:lstStyle/>
            <a:p>
              <a:endParaRPr/>
            </a:p>
          </p:txBody>
        </p:sp>
      </p:grpSp>
      <p:grpSp>
        <p:nvGrpSpPr>
          <p:cNvPr id="14" name="object 14"/>
          <p:cNvGrpSpPr/>
          <p:nvPr/>
        </p:nvGrpSpPr>
        <p:grpSpPr>
          <a:xfrm>
            <a:off x="11113007" y="105155"/>
            <a:ext cx="1079500" cy="830580"/>
            <a:chOff x="11113007" y="105155"/>
            <a:chExt cx="1079500" cy="830580"/>
          </a:xfrm>
        </p:grpSpPr>
        <p:sp>
          <p:nvSpPr>
            <p:cNvPr id="15" name="object 15"/>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6" name="object 16"/>
            <p:cNvSpPr/>
            <p:nvPr/>
          </p:nvSpPr>
          <p:spPr>
            <a:xfrm>
              <a:off x="11375135" y="152399"/>
              <a:ext cx="461772" cy="70866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8520" y="308228"/>
            <a:ext cx="5128895" cy="1300480"/>
          </a:xfrm>
          <a:prstGeom prst="rect">
            <a:avLst/>
          </a:prstGeom>
        </p:spPr>
        <p:txBody>
          <a:bodyPr vert="horz" wrap="square" lIns="0" tIns="88900" rIns="0" bIns="0" rtlCol="0">
            <a:spAutoFit/>
          </a:bodyPr>
          <a:lstStyle/>
          <a:p>
            <a:pPr marL="12700" marR="5080">
              <a:lnSpc>
                <a:spcPts val="4750"/>
              </a:lnSpc>
              <a:spcBef>
                <a:spcPts val="700"/>
              </a:spcBef>
            </a:pPr>
            <a:r>
              <a:rPr sz="4400" spc="-5" dirty="0">
                <a:latin typeface="Carlito"/>
                <a:cs typeface="Carlito"/>
              </a:rPr>
              <a:t>Édition </a:t>
            </a:r>
            <a:r>
              <a:rPr sz="4400" dirty="0">
                <a:latin typeface="Carlito"/>
                <a:cs typeface="Carlito"/>
              </a:rPr>
              <a:t>et</a:t>
            </a:r>
            <a:r>
              <a:rPr sz="4400" spc="-55" dirty="0">
                <a:latin typeface="Carlito"/>
                <a:cs typeface="Carlito"/>
              </a:rPr>
              <a:t> </a:t>
            </a:r>
            <a:r>
              <a:rPr sz="4400" dirty="0">
                <a:latin typeface="Carlito"/>
                <a:cs typeface="Carlito"/>
              </a:rPr>
              <a:t>Présenter votre histoire</a:t>
            </a:r>
            <a:r>
              <a:rPr sz="4400" spc="-30" dirty="0">
                <a:latin typeface="Carlito"/>
                <a:cs typeface="Carlito"/>
              </a:rPr>
              <a:t> </a:t>
            </a:r>
            <a:r>
              <a:rPr sz="4400" spc="-5" dirty="0">
                <a:latin typeface="Carlito"/>
                <a:cs typeface="Carlito"/>
              </a:rPr>
              <a:t>En ligne</a:t>
            </a:r>
            <a:endParaRPr sz="4400">
              <a:latin typeface="Carlito"/>
              <a:cs typeface="Carlito"/>
            </a:endParaRPr>
          </a:p>
        </p:txBody>
      </p:sp>
      <p:sp>
        <p:nvSpPr>
          <p:cNvPr id="3" name="object 3"/>
          <p:cNvSpPr txBox="1"/>
          <p:nvPr/>
        </p:nvSpPr>
        <p:spPr>
          <a:xfrm>
            <a:off x="2201926" y="2866770"/>
            <a:ext cx="6893559"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EC7C30"/>
                </a:solidFill>
                <a:latin typeface="Arial Black"/>
                <a:cs typeface="Arial Black"/>
              </a:rPr>
              <a:t>Source </a:t>
            </a:r>
            <a:r>
              <a:rPr sz="4400" spc="5" dirty="0">
                <a:solidFill>
                  <a:srgbClr val="EC7C30"/>
                </a:solidFill>
                <a:latin typeface="Arial Black"/>
                <a:cs typeface="Arial Black"/>
              </a:rPr>
              <a:t>ouverte</a:t>
            </a:r>
            <a:r>
              <a:rPr sz="4400" spc="-90" dirty="0">
                <a:solidFill>
                  <a:srgbClr val="EC7C30"/>
                </a:solidFill>
                <a:latin typeface="Arial Black"/>
                <a:cs typeface="Arial Black"/>
              </a:rPr>
              <a:t> </a:t>
            </a:r>
            <a:r>
              <a:rPr sz="4400" spc="-5" dirty="0">
                <a:solidFill>
                  <a:srgbClr val="EC7C30"/>
                </a:solidFill>
                <a:latin typeface="Arial Black"/>
                <a:cs typeface="Arial Black"/>
              </a:rPr>
              <a:t>Logiciel</a:t>
            </a:r>
            <a:endParaRPr sz="4400">
              <a:latin typeface="Arial Black"/>
              <a:cs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p:nvPr/>
        </p:nvSpPr>
        <p:spPr>
          <a:xfrm>
            <a:off x="8119871" y="0"/>
            <a:ext cx="4072128" cy="390753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486914" y="4817186"/>
            <a:ext cx="6937375" cy="635000"/>
          </a:xfrm>
          <a:prstGeom prst="rect">
            <a:avLst/>
          </a:prstGeom>
        </p:spPr>
        <p:txBody>
          <a:bodyPr vert="horz" wrap="square" lIns="0" tIns="12065" rIns="0" bIns="0" rtlCol="0">
            <a:spAutoFit/>
          </a:bodyPr>
          <a:lstStyle/>
          <a:p>
            <a:pPr marL="12700">
              <a:lnSpc>
                <a:spcPct val="100000"/>
              </a:lnSpc>
              <a:spcBef>
                <a:spcPts val="95"/>
              </a:spcBef>
            </a:pPr>
            <a:r>
              <a:rPr sz="4000" spc="-459" dirty="0">
                <a:solidFill>
                  <a:srgbClr val="E0AD44"/>
                </a:solidFill>
                <a:latin typeface="Verdana"/>
                <a:cs typeface="Verdana"/>
              </a:rPr>
              <a:t>Édition </a:t>
            </a:r>
            <a:r>
              <a:rPr sz="4000" spc="-625" dirty="0">
                <a:solidFill>
                  <a:srgbClr val="E0AD44"/>
                </a:solidFill>
                <a:latin typeface="Verdana"/>
                <a:cs typeface="Verdana"/>
              </a:rPr>
              <a:t>audio </a:t>
            </a:r>
            <a:r>
              <a:rPr sz="4000" spc="-750" dirty="0">
                <a:solidFill>
                  <a:srgbClr val="E0AD44"/>
                </a:solidFill>
                <a:latin typeface="Verdana"/>
                <a:cs typeface="Verdana"/>
              </a:rPr>
              <a:t>open </a:t>
            </a:r>
            <a:r>
              <a:rPr sz="4000" spc="-570" dirty="0">
                <a:solidFill>
                  <a:srgbClr val="E0AD44"/>
                </a:solidFill>
                <a:latin typeface="Verdana"/>
                <a:cs typeface="Verdana"/>
              </a:rPr>
              <a:t>source</a:t>
            </a:r>
            <a:r>
              <a:rPr sz="4000" spc="-665" dirty="0">
                <a:solidFill>
                  <a:srgbClr val="E0AD44"/>
                </a:solidFill>
                <a:latin typeface="Verdana"/>
                <a:cs typeface="Verdana"/>
              </a:rPr>
              <a:t> </a:t>
            </a:r>
            <a:r>
              <a:rPr sz="4000" spc="-515" dirty="0">
                <a:solidFill>
                  <a:srgbClr val="E0AD44"/>
                </a:solidFill>
                <a:latin typeface="Verdana"/>
                <a:cs typeface="Verdana"/>
              </a:rPr>
              <a:t>Logiciel</a:t>
            </a:r>
            <a:endParaRPr sz="4000">
              <a:latin typeface="Verdana"/>
              <a:cs typeface="Verdana"/>
            </a:endParaRPr>
          </a:p>
        </p:txBody>
      </p:sp>
      <p:grpSp>
        <p:nvGrpSpPr>
          <p:cNvPr id="5" name="object 5"/>
          <p:cNvGrpSpPr/>
          <p:nvPr/>
        </p:nvGrpSpPr>
        <p:grpSpPr>
          <a:xfrm>
            <a:off x="0" y="6193535"/>
            <a:ext cx="2293620" cy="525780"/>
            <a:chOff x="0" y="6193535"/>
            <a:chExt cx="2293620" cy="525780"/>
          </a:xfrm>
        </p:grpSpPr>
        <p:sp>
          <p:nvSpPr>
            <p:cNvPr id="6" name="object 6"/>
            <p:cNvSpPr/>
            <p:nvPr/>
          </p:nvSpPr>
          <p:spPr>
            <a:xfrm>
              <a:off x="0" y="6193535"/>
              <a:ext cx="2293620" cy="525780"/>
            </a:xfrm>
            <a:custGeom>
              <a:avLst/>
              <a:gdLst/>
              <a:ahLst/>
              <a:cxnLst/>
              <a:rect l="l" t="t" r="r" b="b"/>
              <a:pathLst>
                <a:path w="2293620" h="525779">
                  <a:moveTo>
                    <a:pt x="2293620" y="0"/>
                  </a:moveTo>
                  <a:lnTo>
                    <a:pt x="0" y="0"/>
                  </a:lnTo>
                  <a:lnTo>
                    <a:pt x="0" y="525779"/>
                  </a:lnTo>
                  <a:lnTo>
                    <a:pt x="2293620" y="525779"/>
                  </a:lnTo>
                  <a:lnTo>
                    <a:pt x="2293620" y="0"/>
                  </a:lnTo>
                  <a:close/>
                </a:path>
              </a:pathLst>
            </a:custGeom>
            <a:solidFill>
              <a:srgbClr val="FFFFFF"/>
            </a:solidFill>
          </p:spPr>
          <p:txBody>
            <a:bodyPr wrap="square" lIns="0" tIns="0" rIns="0" bIns="0" rtlCol="0"/>
            <a:lstStyle/>
            <a:p>
              <a:endParaRPr/>
            </a:p>
          </p:txBody>
        </p:sp>
        <p:sp>
          <p:nvSpPr>
            <p:cNvPr id="7" name="object 7"/>
            <p:cNvSpPr/>
            <p:nvPr/>
          </p:nvSpPr>
          <p:spPr>
            <a:xfrm>
              <a:off x="234695" y="6242303"/>
              <a:ext cx="1964436" cy="428244"/>
            </a:xfrm>
            <a:prstGeom prst="rect">
              <a:avLst/>
            </a:prstGeom>
            <a:blipFill>
              <a:blip r:embed="rId3" cstate="print"/>
              <a:stretch>
                <a:fillRect/>
              </a:stretch>
            </a:blipFill>
          </p:spPr>
          <p:txBody>
            <a:bodyPr wrap="square" lIns="0" tIns="0" rIns="0" bIns="0" rtlCol="0"/>
            <a:lstStyle/>
            <a:p>
              <a:endParaRPr/>
            </a:p>
          </p:txBody>
        </p:sp>
      </p:grpSp>
      <p:grpSp>
        <p:nvGrpSpPr>
          <p:cNvPr id="8" name="object 8"/>
          <p:cNvGrpSpPr/>
          <p:nvPr/>
        </p:nvGrpSpPr>
        <p:grpSpPr>
          <a:xfrm>
            <a:off x="0" y="0"/>
            <a:ext cx="12192000" cy="4795520"/>
            <a:chOff x="0" y="0"/>
            <a:chExt cx="12192000" cy="4795520"/>
          </a:xfrm>
        </p:grpSpPr>
        <p:sp>
          <p:nvSpPr>
            <p:cNvPr id="9" name="object 9"/>
            <p:cNvSpPr/>
            <p:nvPr/>
          </p:nvSpPr>
          <p:spPr>
            <a:xfrm>
              <a:off x="0" y="0"/>
              <a:ext cx="4000499" cy="400659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034028" y="0"/>
              <a:ext cx="4085844" cy="3904488"/>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0" y="3299459"/>
              <a:ext cx="12192000" cy="149555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0" y="3529584"/>
              <a:ext cx="12192000" cy="756285"/>
            </a:xfrm>
            <a:custGeom>
              <a:avLst/>
              <a:gdLst/>
              <a:ahLst/>
              <a:cxnLst/>
              <a:rect l="l" t="t" r="r" b="b"/>
              <a:pathLst>
                <a:path w="12192000" h="756285">
                  <a:moveTo>
                    <a:pt x="0" y="0"/>
                  </a:moveTo>
                  <a:lnTo>
                    <a:pt x="0" y="501268"/>
                  </a:lnTo>
                  <a:lnTo>
                    <a:pt x="23940" y="505586"/>
                  </a:lnTo>
                  <a:lnTo>
                    <a:pt x="46638" y="512339"/>
                  </a:lnTo>
                  <a:lnTo>
                    <a:pt x="93059" y="524750"/>
                  </a:lnTo>
                  <a:lnTo>
                    <a:pt x="133050" y="531651"/>
                  </a:lnTo>
                  <a:lnTo>
                    <a:pt x="150010" y="532241"/>
                  </a:lnTo>
                  <a:lnTo>
                    <a:pt x="167223" y="531949"/>
                  </a:lnTo>
                  <a:lnTo>
                    <a:pt x="184150" y="531240"/>
                  </a:lnTo>
                  <a:lnTo>
                    <a:pt x="216487" y="528595"/>
                  </a:lnTo>
                  <a:lnTo>
                    <a:pt x="248873" y="525033"/>
                  </a:lnTo>
                  <a:lnTo>
                    <a:pt x="280638" y="522829"/>
                  </a:lnTo>
                  <a:lnTo>
                    <a:pt x="311111" y="524255"/>
                  </a:lnTo>
                  <a:lnTo>
                    <a:pt x="361972" y="529526"/>
                  </a:lnTo>
                  <a:lnTo>
                    <a:pt x="412401" y="531937"/>
                  </a:lnTo>
                  <a:lnTo>
                    <a:pt x="462500" y="532250"/>
                  </a:lnTo>
                  <a:lnTo>
                    <a:pt x="512371" y="531225"/>
                  </a:lnTo>
                  <a:lnTo>
                    <a:pt x="611842" y="528202"/>
                  </a:lnTo>
                  <a:lnTo>
                    <a:pt x="661645" y="527726"/>
                  </a:lnTo>
                  <a:lnTo>
                    <a:pt x="711631" y="528954"/>
                  </a:lnTo>
                  <a:lnTo>
                    <a:pt x="756683" y="530643"/>
                  </a:lnTo>
                  <a:lnTo>
                    <a:pt x="799814" y="534177"/>
                  </a:lnTo>
                  <a:lnTo>
                    <a:pt x="839258" y="543546"/>
                  </a:lnTo>
                  <a:lnTo>
                    <a:pt x="873252" y="562736"/>
                  </a:lnTo>
                  <a:lnTo>
                    <a:pt x="880770" y="565233"/>
                  </a:lnTo>
                  <a:lnTo>
                    <a:pt x="893403" y="566229"/>
                  </a:lnTo>
                  <a:lnTo>
                    <a:pt x="908156" y="566273"/>
                  </a:lnTo>
                  <a:lnTo>
                    <a:pt x="922032" y="565911"/>
                  </a:lnTo>
                  <a:lnTo>
                    <a:pt x="949636" y="564596"/>
                  </a:lnTo>
                  <a:lnTo>
                    <a:pt x="977168" y="562721"/>
                  </a:lnTo>
                  <a:lnTo>
                    <a:pt x="1004601" y="561393"/>
                  </a:lnTo>
                  <a:lnTo>
                    <a:pt x="1088362" y="565350"/>
                  </a:lnTo>
                  <a:lnTo>
                    <a:pt x="1144798" y="569801"/>
                  </a:lnTo>
                  <a:lnTo>
                    <a:pt x="1201132" y="574847"/>
                  </a:lnTo>
                  <a:lnTo>
                    <a:pt x="1257274" y="580263"/>
                  </a:lnTo>
                  <a:lnTo>
                    <a:pt x="1298841" y="586581"/>
                  </a:lnTo>
                  <a:lnTo>
                    <a:pt x="1340104" y="594613"/>
                  </a:lnTo>
                  <a:lnTo>
                    <a:pt x="1363360" y="600297"/>
                  </a:lnTo>
                  <a:lnTo>
                    <a:pt x="1374876" y="602686"/>
                  </a:lnTo>
                  <a:lnTo>
                    <a:pt x="1385951" y="603503"/>
                  </a:lnTo>
                  <a:lnTo>
                    <a:pt x="1435038" y="604599"/>
                  </a:lnTo>
                  <a:lnTo>
                    <a:pt x="1482686" y="609644"/>
                  </a:lnTo>
                  <a:lnTo>
                    <a:pt x="1529438" y="617165"/>
                  </a:lnTo>
                  <a:lnTo>
                    <a:pt x="1575837" y="625685"/>
                  </a:lnTo>
                  <a:lnTo>
                    <a:pt x="1622425" y="633729"/>
                  </a:lnTo>
                  <a:lnTo>
                    <a:pt x="1649154" y="638867"/>
                  </a:lnTo>
                  <a:lnTo>
                    <a:pt x="1675288" y="645207"/>
                  </a:lnTo>
                  <a:lnTo>
                    <a:pt x="1701184" y="652000"/>
                  </a:lnTo>
                  <a:lnTo>
                    <a:pt x="1727200" y="658494"/>
                  </a:lnTo>
                  <a:lnTo>
                    <a:pt x="1795035" y="663031"/>
                  </a:lnTo>
                  <a:lnTo>
                    <a:pt x="1948041" y="663055"/>
                  </a:lnTo>
                  <a:lnTo>
                    <a:pt x="1981168" y="660780"/>
                  </a:lnTo>
                  <a:lnTo>
                    <a:pt x="2009866" y="653458"/>
                  </a:lnTo>
                  <a:lnTo>
                    <a:pt x="2031873" y="638301"/>
                  </a:lnTo>
                  <a:lnTo>
                    <a:pt x="2035302" y="634110"/>
                  </a:lnTo>
                  <a:lnTo>
                    <a:pt x="2046605" y="631443"/>
                  </a:lnTo>
                  <a:lnTo>
                    <a:pt x="2055114" y="629030"/>
                  </a:lnTo>
                  <a:lnTo>
                    <a:pt x="2108432" y="615721"/>
                  </a:lnTo>
                  <a:lnTo>
                    <a:pt x="2156117" y="607653"/>
                  </a:lnTo>
                  <a:lnTo>
                    <a:pt x="2200231" y="604934"/>
                  </a:lnTo>
                  <a:lnTo>
                    <a:pt x="2242839" y="607674"/>
                  </a:lnTo>
                  <a:lnTo>
                    <a:pt x="2286005" y="615981"/>
                  </a:lnTo>
                  <a:lnTo>
                    <a:pt x="2331793" y="629964"/>
                  </a:lnTo>
                  <a:lnTo>
                    <a:pt x="2382266" y="649732"/>
                  </a:lnTo>
                  <a:lnTo>
                    <a:pt x="2394299" y="653591"/>
                  </a:lnTo>
                  <a:lnTo>
                    <a:pt x="2408809" y="656510"/>
                  </a:lnTo>
                  <a:lnTo>
                    <a:pt x="2422556" y="657786"/>
                  </a:lnTo>
                  <a:lnTo>
                    <a:pt x="2432304" y="656716"/>
                  </a:lnTo>
                  <a:lnTo>
                    <a:pt x="2478854" y="644176"/>
                  </a:lnTo>
                  <a:lnTo>
                    <a:pt x="2526574" y="638719"/>
                  </a:lnTo>
                  <a:lnTo>
                    <a:pt x="2575416" y="638986"/>
                  </a:lnTo>
                  <a:lnTo>
                    <a:pt x="2625331" y="643618"/>
                  </a:lnTo>
                  <a:lnTo>
                    <a:pt x="2676271" y="651255"/>
                  </a:lnTo>
                  <a:lnTo>
                    <a:pt x="2694328" y="653631"/>
                  </a:lnTo>
                  <a:lnTo>
                    <a:pt x="2713672" y="654732"/>
                  </a:lnTo>
                  <a:lnTo>
                    <a:pt x="2732063" y="654095"/>
                  </a:lnTo>
                  <a:lnTo>
                    <a:pt x="2747264" y="651255"/>
                  </a:lnTo>
                  <a:lnTo>
                    <a:pt x="2796876" y="640173"/>
                  </a:lnTo>
                  <a:lnTo>
                    <a:pt x="2847317" y="635717"/>
                  </a:lnTo>
                  <a:lnTo>
                    <a:pt x="2898441" y="636497"/>
                  </a:lnTo>
                  <a:lnTo>
                    <a:pt x="2950102" y="641124"/>
                  </a:lnTo>
                  <a:lnTo>
                    <a:pt x="3002153" y="648207"/>
                  </a:lnTo>
                  <a:lnTo>
                    <a:pt x="3055455" y="681303"/>
                  </a:lnTo>
                  <a:lnTo>
                    <a:pt x="3079353" y="693038"/>
                  </a:lnTo>
                  <a:lnTo>
                    <a:pt x="3107608" y="701821"/>
                  </a:lnTo>
                  <a:lnTo>
                    <a:pt x="3138805" y="708913"/>
                  </a:lnTo>
                  <a:lnTo>
                    <a:pt x="3189382" y="720020"/>
                  </a:lnTo>
                  <a:lnTo>
                    <a:pt x="3290252" y="742614"/>
                  </a:lnTo>
                  <a:lnTo>
                    <a:pt x="3341116" y="753363"/>
                  </a:lnTo>
                  <a:lnTo>
                    <a:pt x="3354306" y="755237"/>
                  </a:lnTo>
                  <a:lnTo>
                    <a:pt x="3368436" y="755872"/>
                  </a:lnTo>
                  <a:lnTo>
                    <a:pt x="3382781" y="755507"/>
                  </a:lnTo>
                  <a:lnTo>
                    <a:pt x="3438534" y="746827"/>
                  </a:lnTo>
                  <a:lnTo>
                    <a:pt x="3474799" y="735012"/>
                  </a:lnTo>
                  <a:lnTo>
                    <a:pt x="3539744" y="705357"/>
                  </a:lnTo>
                  <a:lnTo>
                    <a:pt x="3555027" y="699256"/>
                  </a:lnTo>
                  <a:lnTo>
                    <a:pt x="3609213" y="686307"/>
                  </a:lnTo>
                  <a:lnTo>
                    <a:pt x="3657905" y="678100"/>
                  </a:lnTo>
                  <a:lnTo>
                    <a:pt x="3811397" y="653795"/>
                  </a:lnTo>
                  <a:lnTo>
                    <a:pt x="3969512" y="565403"/>
                  </a:lnTo>
                  <a:lnTo>
                    <a:pt x="3977280" y="561760"/>
                  </a:lnTo>
                  <a:lnTo>
                    <a:pt x="3994532" y="555188"/>
                  </a:lnTo>
                  <a:lnTo>
                    <a:pt x="4002659" y="551688"/>
                  </a:lnTo>
                  <a:lnTo>
                    <a:pt x="4025201" y="541416"/>
                  </a:lnTo>
                  <a:lnTo>
                    <a:pt x="4035270" y="535882"/>
                  </a:lnTo>
                  <a:lnTo>
                    <a:pt x="4064605" y="512252"/>
                  </a:lnTo>
                  <a:lnTo>
                    <a:pt x="4093098" y="500395"/>
                  </a:lnTo>
                  <a:lnTo>
                    <a:pt x="4127426" y="493230"/>
                  </a:lnTo>
                  <a:lnTo>
                    <a:pt x="4166742" y="489838"/>
                  </a:lnTo>
                  <a:lnTo>
                    <a:pt x="4280257" y="484891"/>
                  </a:lnTo>
                  <a:lnTo>
                    <a:pt x="4318000" y="482853"/>
                  </a:lnTo>
                  <a:lnTo>
                    <a:pt x="4409630" y="476884"/>
                  </a:lnTo>
                  <a:lnTo>
                    <a:pt x="4455302" y="473495"/>
                  </a:lnTo>
                  <a:lnTo>
                    <a:pt x="4500880" y="469772"/>
                  </a:lnTo>
                  <a:lnTo>
                    <a:pt x="4540519" y="465645"/>
                  </a:lnTo>
                  <a:lnTo>
                    <a:pt x="4626264" y="447077"/>
                  </a:lnTo>
                  <a:lnTo>
                    <a:pt x="4676584" y="439435"/>
                  </a:lnTo>
                  <a:lnTo>
                    <a:pt x="4728714" y="436770"/>
                  </a:lnTo>
                  <a:lnTo>
                    <a:pt x="4825239" y="443047"/>
                  </a:lnTo>
                  <a:lnTo>
                    <a:pt x="4864052" y="440594"/>
                  </a:lnTo>
                  <a:lnTo>
                    <a:pt x="4898888" y="433808"/>
                  </a:lnTo>
                  <a:lnTo>
                    <a:pt x="4929378" y="423544"/>
                  </a:lnTo>
                  <a:lnTo>
                    <a:pt x="4981188" y="409190"/>
                  </a:lnTo>
                  <a:lnTo>
                    <a:pt x="5033724" y="406145"/>
                  </a:lnTo>
                  <a:lnTo>
                    <a:pt x="5086665" y="411007"/>
                  </a:lnTo>
                  <a:lnTo>
                    <a:pt x="5139690" y="420369"/>
                  </a:lnTo>
                  <a:lnTo>
                    <a:pt x="5166014" y="424622"/>
                  </a:lnTo>
                  <a:lnTo>
                    <a:pt x="5191029" y="426672"/>
                  </a:lnTo>
                  <a:lnTo>
                    <a:pt x="5215806" y="426745"/>
                  </a:lnTo>
                  <a:lnTo>
                    <a:pt x="5241417" y="425068"/>
                  </a:lnTo>
                  <a:lnTo>
                    <a:pt x="5298009" y="415563"/>
                  </a:lnTo>
                  <a:lnTo>
                    <a:pt x="5347160" y="400272"/>
                  </a:lnTo>
                  <a:lnTo>
                    <a:pt x="5391096" y="381599"/>
                  </a:lnTo>
                  <a:lnTo>
                    <a:pt x="5432044" y="361949"/>
                  </a:lnTo>
                  <a:lnTo>
                    <a:pt x="5467236" y="347386"/>
                  </a:lnTo>
                  <a:lnTo>
                    <a:pt x="5504227" y="336216"/>
                  </a:lnTo>
                  <a:lnTo>
                    <a:pt x="5543004" y="327785"/>
                  </a:lnTo>
                  <a:lnTo>
                    <a:pt x="5583555" y="321436"/>
                  </a:lnTo>
                  <a:lnTo>
                    <a:pt x="5632846" y="317680"/>
                  </a:lnTo>
                  <a:lnTo>
                    <a:pt x="5675661" y="321198"/>
                  </a:lnTo>
                  <a:lnTo>
                    <a:pt x="5711285" y="332741"/>
                  </a:lnTo>
                  <a:lnTo>
                    <a:pt x="5739003" y="353059"/>
                  </a:lnTo>
                  <a:lnTo>
                    <a:pt x="5746775" y="360314"/>
                  </a:lnTo>
                  <a:lnTo>
                    <a:pt x="5756608" y="367379"/>
                  </a:lnTo>
                  <a:lnTo>
                    <a:pt x="5830147" y="388344"/>
                  </a:lnTo>
                  <a:lnTo>
                    <a:pt x="5880340" y="399061"/>
                  </a:lnTo>
                  <a:lnTo>
                    <a:pt x="5931253" y="407693"/>
                  </a:lnTo>
                  <a:lnTo>
                    <a:pt x="5983153" y="412466"/>
                  </a:lnTo>
                  <a:lnTo>
                    <a:pt x="6036310" y="411606"/>
                  </a:lnTo>
                  <a:lnTo>
                    <a:pt x="6089277" y="408499"/>
                  </a:lnTo>
                  <a:lnTo>
                    <a:pt x="6141894" y="407428"/>
                  </a:lnTo>
                  <a:lnTo>
                    <a:pt x="6194260" y="408364"/>
                  </a:lnTo>
                  <a:lnTo>
                    <a:pt x="6246475" y="411275"/>
                  </a:lnTo>
                  <a:lnTo>
                    <a:pt x="6298639" y="416129"/>
                  </a:lnTo>
                  <a:lnTo>
                    <a:pt x="6350851" y="422897"/>
                  </a:lnTo>
                  <a:lnTo>
                    <a:pt x="6403213" y="431545"/>
                  </a:lnTo>
                  <a:lnTo>
                    <a:pt x="6552370" y="458541"/>
                  </a:lnTo>
                  <a:lnTo>
                    <a:pt x="6602283" y="467115"/>
                  </a:lnTo>
                  <a:lnTo>
                    <a:pt x="6652361" y="475280"/>
                  </a:lnTo>
                  <a:lnTo>
                    <a:pt x="6702647" y="482917"/>
                  </a:lnTo>
                  <a:lnTo>
                    <a:pt x="6753181" y="489909"/>
                  </a:lnTo>
                  <a:lnTo>
                    <a:pt x="6804006" y="496137"/>
                  </a:lnTo>
                  <a:lnTo>
                    <a:pt x="6855162" y="501483"/>
                  </a:lnTo>
                  <a:lnTo>
                    <a:pt x="6906691" y="505829"/>
                  </a:lnTo>
                  <a:lnTo>
                    <a:pt x="6958635" y="509056"/>
                  </a:lnTo>
                  <a:lnTo>
                    <a:pt x="7011034" y="511047"/>
                  </a:lnTo>
                  <a:lnTo>
                    <a:pt x="7038076" y="513853"/>
                  </a:lnTo>
                  <a:lnTo>
                    <a:pt x="7065724" y="520255"/>
                  </a:lnTo>
                  <a:lnTo>
                    <a:pt x="7092348" y="528943"/>
                  </a:lnTo>
                  <a:lnTo>
                    <a:pt x="7116318" y="538607"/>
                  </a:lnTo>
                  <a:lnTo>
                    <a:pt x="7149597" y="552882"/>
                  </a:lnTo>
                  <a:lnTo>
                    <a:pt x="7172626" y="559181"/>
                  </a:lnTo>
                  <a:lnTo>
                    <a:pt x="7197345" y="558145"/>
                  </a:lnTo>
                  <a:lnTo>
                    <a:pt x="7235698" y="550417"/>
                  </a:lnTo>
                  <a:lnTo>
                    <a:pt x="7260431" y="545687"/>
                  </a:lnTo>
                  <a:lnTo>
                    <a:pt x="7272238" y="542952"/>
                  </a:lnTo>
                  <a:lnTo>
                    <a:pt x="7282307" y="539241"/>
                  </a:lnTo>
                  <a:lnTo>
                    <a:pt x="7329037" y="523964"/>
                  </a:lnTo>
                  <a:lnTo>
                    <a:pt x="7378969" y="520080"/>
                  </a:lnTo>
                  <a:lnTo>
                    <a:pt x="7431022" y="523365"/>
                  </a:lnTo>
                  <a:lnTo>
                    <a:pt x="7493813" y="530848"/>
                  </a:lnTo>
                  <a:lnTo>
                    <a:pt x="7503826" y="531844"/>
                  </a:lnTo>
                  <a:lnTo>
                    <a:pt x="7513506" y="532126"/>
                  </a:lnTo>
                  <a:lnTo>
                    <a:pt x="7557375" y="527069"/>
                  </a:lnTo>
                  <a:lnTo>
                    <a:pt x="7590266" y="528446"/>
                  </a:lnTo>
                  <a:lnTo>
                    <a:pt x="7621704" y="535062"/>
                  </a:lnTo>
                  <a:lnTo>
                    <a:pt x="7652511" y="546607"/>
                  </a:lnTo>
                  <a:lnTo>
                    <a:pt x="7680223" y="557268"/>
                  </a:lnTo>
                  <a:lnTo>
                    <a:pt x="7709804" y="563975"/>
                  </a:lnTo>
                  <a:lnTo>
                    <a:pt x="7740933" y="564824"/>
                  </a:lnTo>
                  <a:lnTo>
                    <a:pt x="7773289" y="557910"/>
                  </a:lnTo>
                  <a:lnTo>
                    <a:pt x="7822437" y="544072"/>
                  </a:lnTo>
                  <a:lnTo>
                    <a:pt x="7872344" y="536146"/>
                  </a:lnTo>
                  <a:lnTo>
                    <a:pt x="7923006" y="533844"/>
                  </a:lnTo>
                  <a:lnTo>
                    <a:pt x="7974419" y="536876"/>
                  </a:lnTo>
                  <a:lnTo>
                    <a:pt x="8026580" y="544952"/>
                  </a:lnTo>
                  <a:lnTo>
                    <a:pt x="8125199" y="568982"/>
                  </a:lnTo>
                  <a:lnTo>
                    <a:pt x="8171121" y="576565"/>
                  </a:lnTo>
                  <a:lnTo>
                    <a:pt x="8217578" y="580150"/>
                  </a:lnTo>
                  <a:lnTo>
                    <a:pt x="8264901" y="579351"/>
                  </a:lnTo>
                  <a:lnTo>
                    <a:pt x="8313420" y="573785"/>
                  </a:lnTo>
                  <a:lnTo>
                    <a:pt x="8338542" y="571833"/>
                  </a:lnTo>
                  <a:lnTo>
                    <a:pt x="8365712" y="572642"/>
                  </a:lnTo>
                  <a:lnTo>
                    <a:pt x="8393787" y="574500"/>
                  </a:lnTo>
                  <a:lnTo>
                    <a:pt x="8421624" y="575690"/>
                  </a:lnTo>
                  <a:lnTo>
                    <a:pt x="8468612" y="575190"/>
                  </a:lnTo>
                  <a:lnTo>
                    <a:pt x="8518066" y="565338"/>
                  </a:lnTo>
                  <a:lnTo>
                    <a:pt x="8587476" y="548380"/>
                  </a:lnTo>
                  <a:lnTo>
                    <a:pt x="8622919" y="540638"/>
                  </a:lnTo>
                  <a:lnTo>
                    <a:pt x="8640877" y="537829"/>
                  </a:lnTo>
                  <a:lnTo>
                    <a:pt x="8659907" y="536066"/>
                  </a:lnTo>
                  <a:lnTo>
                    <a:pt x="8679461" y="535352"/>
                  </a:lnTo>
                  <a:lnTo>
                    <a:pt x="8698992" y="535685"/>
                  </a:lnTo>
                  <a:lnTo>
                    <a:pt x="8755945" y="538152"/>
                  </a:lnTo>
                  <a:lnTo>
                    <a:pt x="8812863" y="541035"/>
                  </a:lnTo>
                  <a:lnTo>
                    <a:pt x="8869709" y="544419"/>
                  </a:lnTo>
                  <a:lnTo>
                    <a:pt x="8979846" y="552351"/>
                  </a:lnTo>
                  <a:lnTo>
                    <a:pt x="9032763" y="557060"/>
                  </a:lnTo>
                  <a:lnTo>
                    <a:pt x="9084472" y="563491"/>
                  </a:lnTo>
                  <a:lnTo>
                    <a:pt x="9134244" y="572621"/>
                  </a:lnTo>
                  <a:lnTo>
                    <a:pt x="9181350" y="585428"/>
                  </a:lnTo>
                  <a:lnTo>
                    <a:pt x="9225061" y="602890"/>
                  </a:lnTo>
                  <a:lnTo>
                    <a:pt x="9264650" y="625982"/>
                  </a:lnTo>
                  <a:lnTo>
                    <a:pt x="9271396" y="629423"/>
                  </a:lnTo>
                  <a:lnTo>
                    <a:pt x="9343126" y="640381"/>
                  </a:lnTo>
                  <a:lnTo>
                    <a:pt x="9386649" y="644493"/>
                  </a:lnTo>
                  <a:lnTo>
                    <a:pt x="9430005" y="649033"/>
                  </a:lnTo>
                  <a:lnTo>
                    <a:pt x="9472803" y="654811"/>
                  </a:lnTo>
                  <a:lnTo>
                    <a:pt x="9505481" y="658770"/>
                  </a:lnTo>
                  <a:lnTo>
                    <a:pt x="9535826" y="659431"/>
                  </a:lnTo>
                  <a:lnTo>
                    <a:pt x="9564314" y="655972"/>
                  </a:lnTo>
                  <a:lnTo>
                    <a:pt x="9591421" y="647572"/>
                  </a:lnTo>
                  <a:lnTo>
                    <a:pt x="9627792" y="634783"/>
                  </a:lnTo>
                  <a:lnTo>
                    <a:pt x="9667224" y="626602"/>
                  </a:lnTo>
                  <a:lnTo>
                    <a:pt x="9709203" y="624016"/>
                  </a:lnTo>
                  <a:lnTo>
                    <a:pt x="9794817" y="631553"/>
                  </a:lnTo>
                  <a:lnTo>
                    <a:pt x="9831403" y="628697"/>
                  </a:lnTo>
                  <a:lnTo>
                    <a:pt x="9865250" y="621532"/>
                  </a:lnTo>
                  <a:lnTo>
                    <a:pt x="9924067" y="604760"/>
                  </a:lnTo>
                  <a:lnTo>
                    <a:pt x="9950656" y="597868"/>
                  </a:lnTo>
                  <a:lnTo>
                    <a:pt x="9977840" y="592905"/>
                  </a:lnTo>
                  <a:lnTo>
                    <a:pt x="10053049" y="588709"/>
                  </a:lnTo>
                  <a:lnTo>
                    <a:pt x="10099966" y="581948"/>
                  </a:lnTo>
                  <a:lnTo>
                    <a:pt x="10146993" y="575803"/>
                  </a:lnTo>
                  <a:lnTo>
                    <a:pt x="10195312" y="575047"/>
                  </a:lnTo>
                  <a:lnTo>
                    <a:pt x="10246106" y="584453"/>
                  </a:lnTo>
                  <a:lnTo>
                    <a:pt x="10251249" y="584977"/>
                  </a:lnTo>
                  <a:lnTo>
                    <a:pt x="10257631" y="584358"/>
                  </a:lnTo>
                  <a:lnTo>
                    <a:pt x="10264536" y="583310"/>
                  </a:lnTo>
                  <a:lnTo>
                    <a:pt x="10271252" y="582548"/>
                  </a:lnTo>
                  <a:lnTo>
                    <a:pt x="10321077" y="582439"/>
                  </a:lnTo>
                  <a:lnTo>
                    <a:pt x="10368200" y="587771"/>
                  </a:lnTo>
                  <a:lnTo>
                    <a:pt x="10411680" y="598747"/>
                  </a:lnTo>
                  <a:lnTo>
                    <a:pt x="10450576" y="615568"/>
                  </a:lnTo>
                  <a:lnTo>
                    <a:pt x="10499611" y="636371"/>
                  </a:lnTo>
                  <a:lnTo>
                    <a:pt x="10551874" y="648255"/>
                  </a:lnTo>
                  <a:lnTo>
                    <a:pt x="10607399" y="652591"/>
                  </a:lnTo>
                  <a:lnTo>
                    <a:pt x="10666222" y="650747"/>
                  </a:lnTo>
                  <a:lnTo>
                    <a:pt x="10685565" y="649541"/>
                  </a:lnTo>
                  <a:lnTo>
                    <a:pt x="10744073" y="646683"/>
                  </a:lnTo>
                  <a:lnTo>
                    <a:pt x="10876930" y="639050"/>
                  </a:lnTo>
                  <a:lnTo>
                    <a:pt x="10903013" y="638857"/>
                  </a:lnTo>
                  <a:lnTo>
                    <a:pt x="10927476" y="642356"/>
                  </a:lnTo>
                  <a:lnTo>
                    <a:pt x="10948797" y="651890"/>
                  </a:lnTo>
                  <a:lnTo>
                    <a:pt x="10964374" y="660449"/>
                  </a:lnTo>
                  <a:lnTo>
                    <a:pt x="10978832" y="663590"/>
                  </a:lnTo>
                  <a:lnTo>
                    <a:pt x="10993195" y="661802"/>
                  </a:lnTo>
                  <a:lnTo>
                    <a:pt x="11008487" y="655573"/>
                  </a:lnTo>
                  <a:lnTo>
                    <a:pt x="11047207" y="637645"/>
                  </a:lnTo>
                  <a:lnTo>
                    <a:pt x="11088591" y="622765"/>
                  </a:lnTo>
                  <a:lnTo>
                    <a:pt x="11132867" y="611187"/>
                  </a:lnTo>
                  <a:lnTo>
                    <a:pt x="11180266" y="603165"/>
                  </a:lnTo>
                  <a:lnTo>
                    <a:pt x="11231016" y="598953"/>
                  </a:lnTo>
                  <a:lnTo>
                    <a:pt x="11285347" y="598804"/>
                  </a:lnTo>
                  <a:lnTo>
                    <a:pt x="11302757" y="599055"/>
                  </a:lnTo>
                  <a:lnTo>
                    <a:pt x="11320240" y="598614"/>
                  </a:lnTo>
                  <a:lnTo>
                    <a:pt x="11365886" y="595772"/>
                  </a:lnTo>
                  <a:lnTo>
                    <a:pt x="11437162" y="569984"/>
                  </a:lnTo>
                  <a:lnTo>
                    <a:pt x="11482923" y="552784"/>
                  </a:lnTo>
                  <a:lnTo>
                    <a:pt x="11531579" y="537967"/>
                  </a:lnTo>
                  <a:lnTo>
                    <a:pt x="11582735" y="525187"/>
                  </a:lnTo>
                  <a:lnTo>
                    <a:pt x="11635994" y="514095"/>
                  </a:lnTo>
                  <a:lnTo>
                    <a:pt x="11685936" y="505713"/>
                  </a:lnTo>
                  <a:lnTo>
                    <a:pt x="11737594" y="501522"/>
                  </a:lnTo>
                  <a:lnTo>
                    <a:pt x="11764891" y="502259"/>
                  </a:lnTo>
                  <a:lnTo>
                    <a:pt x="11792521" y="504555"/>
                  </a:lnTo>
                  <a:lnTo>
                    <a:pt x="11847830" y="510920"/>
                  </a:lnTo>
                  <a:lnTo>
                    <a:pt x="11881342" y="514286"/>
                  </a:lnTo>
                  <a:lnTo>
                    <a:pt x="11951336" y="536065"/>
                  </a:lnTo>
                  <a:lnTo>
                    <a:pt x="11990593" y="551894"/>
                  </a:lnTo>
                  <a:lnTo>
                    <a:pt x="12029112" y="568223"/>
                  </a:lnTo>
                  <a:lnTo>
                    <a:pt x="12066905" y="585088"/>
                  </a:lnTo>
                  <a:lnTo>
                    <a:pt x="12093606" y="596544"/>
                  </a:lnTo>
                  <a:lnTo>
                    <a:pt x="12113545" y="601202"/>
                  </a:lnTo>
                  <a:lnTo>
                    <a:pt x="12132770" y="598501"/>
                  </a:lnTo>
                  <a:lnTo>
                    <a:pt x="12157329" y="587882"/>
                  </a:lnTo>
                  <a:lnTo>
                    <a:pt x="12192000" y="576198"/>
                  </a:lnTo>
                  <a:lnTo>
                    <a:pt x="12192000" y="387349"/>
                  </a:lnTo>
                  <a:lnTo>
                    <a:pt x="11983339" y="362965"/>
                  </a:lnTo>
                  <a:lnTo>
                    <a:pt x="11937825" y="357076"/>
                  </a:lnTo>
                  <a:lnTo>
                    <a:pt x="11915348" y="354947"/>
                  </a:lnTo>
                  <a:lnTo>
                    <a:pt x="11893550" y="354710"/>
                  </a:lnTo>
                  <a:lnTo>
                    <a:pt x="11840104" y="355665"/>
                  </a:lnTo>
                  <a:lnTo>
                    <a:pt x="11787076" y="353774"/>
                  </a:lnTo>
                  <a:lnTo>
                    <a:pt x="11734262" y="349621"/>
                  </a:lnTo>
                  <a:lnTo>
                    <a:pt x="11663052" y="341917"/>
                  </a:lnTo>
                  <a:lnTo>
                    <a:pt x="11644312" y="340915"/>
                  </a:lnTo>
                  <a:lnTo>
                    <a:pt x="11571464" y="345170"/>
                  </a:lnTo>
                  <a:lnTo>
                    <a:pt x="11459083" y="358647"/>
                  </a:lnTo>
                  <a:lnTo>
                    <a:pt x="11452860" y="358520"/>
                  </a:lnTo>
                  <a:lnTo>
                    <a:pt x="11353673" y="363219"/>
                  </a:lnTo>
                  <a:lnTo>
                    <a:pt x="11340871" y="363475"/>
                  </a:lnTo>
                  <a:lnTo>
                    <a:pt x="11302492" y="363600"/>
                  </a:lnTo>
                  <a:lnTo>
                    <a:pt x="11252459" y="363029"/>
                  </a:lnTo>
                  <a:lnTo>
                    <a:pt x="11202082" y="361410"/>
                  </a:lnTo>
                  <a:lnTo>
                    <a:pt x="11153205" y="363172"/>
                  </a:lnTo>
                  <a:lnTo>
                    <a:pt x="11107674" y="372744"/>
                  </a:lnTo>
                  <a:lnTo>
                    <a:pt x="11079866" y="379333"/>
                  </a:lnTo>
                  <a:lnTo>
                    <a:pt x="11052286" y="380872"/>
                  </a:lnTo>
                  <a:lnTo>
                    <a:pt x="11024395" y="379174"/>
                  </a:lnTo>
                  <a:lnTo>
                    <a:pt x="10995660" y="376046"/>
                  </a:lnTo>
                  <a:lnTo>
                    <a:pt x="10973246" y="373951"/>
                  </a:lnTo>
                  <a:lnTo>
                    <a:pt x="10950654" y="372427"/>
                  </a:lnTo>
                  <a:lnTo>
                    <a:pt x="10905363" y="369950"/>
                  </a:lnTo>
                  <a:lnTo>
                    <a:pt x="10746994" y="360044"/>
                  </a:lnTo>
                  <a:lnTo>
                    <a:pt x="10734311" y="358415"/>
                  </a:lnTo>
                  <a:lnTo>
                    <a:pt x="10709042" y="353919"/>
                  </a:lnTo>
                  <a:lnTo>
                    <a:pt x="10696575" y="352932"/>
                  </a:lnTo>
                  <a:lnTo>
                    <a:pt x="10650626" y="352925"/>
                  </a:lnTo>
                  <a:lnTo>
                    <a:pt x="10512780" y="353757"/>
                  </a:lnTo>
                  <a:lnTo>
                    <a:pt x="10466832" y="353567"/>
                  </a:lnTo>
                  <a:lnTo>
                    <a:pt x="10434143" y="352421"/>
                  </a:lnTo>
                  <a:lnTo>
                    <a:pt x="10368623" y="348317"/>
                  </a:lnTo>
                  <a:lnTo>
                    <a:pt x="10336149" y="347598"/>
                  </a:lnTo>
                  <a:lnTo>
                    <a:pt x="10299029" y="348740"/>
                  </a:lnTo>
                  <a:lnTo>
                    <a:pt x="10262076" y="350916"/>
                  </a:lnTo>
                  <a:lnTo>
                    <a:pt x="10225170" y="353403"/>
                  </a:lnTo>
                  <a:lnTo>
                    <a:pt x="10188194" y="355472"/>
                  </a:lnTo>
                  <a:lnTo>
                    <a:pt x="10177700" y="355445"/>
                  </a:lnTo>
                  <a:lnTo>
                    <a:pt x="10166921" y="354679"/>
                  </a:lnTo>
                  <a:lnTo>
                    <a:pt x="10156047" y="353579"/>
                  </a:lnTo>
                  <a:lnTo>
                    <a:pt x="10097262" y="348614"/>
                  </a:lnTo>
                  <a:lnTo>
                    <a:pt x="9986623" y="342417"/>
                  </a:lnTo>
                  <a:lnTo>
                    <a:pt x="9949815" y="339851"/>
                  </a:lnTo>
                  <a:lnTo>
                    <a:pt x="9927113" y="337010"/>
                  </a:lnTo>
                  <a:lnTo>
                    <a:pt x="9904412" y="333216"/>
                  </a:lnTo>
                  <a:lnTo>
                    <a:pt x="9882092" y="330136"/>
                  </a:lnTo>
                  <a:lnTo>
                    <a:pt x="9860534" y="329438"/>
                  </a:lnTo>
                  <a:lnTo>
                    <a:pt x="9817806" y="328620"/>
                  </a:lnTo>
                  <a:lnTo>
                    <a:pt x="9775221" y="324897"/>
                  </a:lnTo>
                  <a:lnTo>
                    <a:pt x="9732589" y="322079"/>
                  </a:lnTo>
                  <a:lnTo>
                    <a:pt x="9689719" y="323976"/>
                  </a:lnTo>
                  <a:lnTo>
                    <a:pt x="9675377" y="323740"/>
                  </a:lnTo>
                  <a:lnTo>
                    <a:pt x="9659572" y="321135"/>
                  </a:lnTo>
                  <a:lnTo>
                    <a:pt x="9643123" y="317886"/>
                  </a:lnTo>
                  <a:lnTo>
                    <a:pt x="9626854" y="315721"/>
                  </a:lnTo>
                  <a:lnTo>
                    <a:pt x="9586944" y="313080"/>
                  </a:lnTo>
                  <a:lnTo>
                    <a:pt x="9547034" y="310784"/>
                  </a:lnTo>
                  <a:lnTo>
                    <a:pt x="9467215" y="306704"/>
                  </a:lnTo>
                  <a:lnTo>
                    <a:pt x="9394967" y="302466"/>
                  </a:lnTo>
                  <a:lnTo>
                    <a:pt x="9359076" y="301293"/>
                  </a:lnTo>
                  <a:lnTo>
                    <a:pt x="9323959" y="302132"/>
                  </a:lnTo>
                  <a:lnTo>
                    <a:pt x="9288496" y="303353"/>
                  </a:lnTo>
                  <a:lnTo>
                    <a:pt x="9254188" y="302275"/>
                  </a:lnTo>
                  <a:lnTo>
                    <a:pt x="9220285" y="298936"/>
                  </a:lnTo>
                  <a:lnTo>
                    <a:pt x="9161906" y="289494"/>
                  </a:lnTo>
                  <a:lnTo>
                    <a:pt x="9137300" y="286559"/>
                  </a:lnTo>
                  <a:lnTo>
                    <a:pt x="9087612" y="281939"/>
                  </a:lnTo>
                  <a:lnTo>
                    <a:pt x="9060402" y="280150"/>
                  </a:lnTo>
                  <a:lnTo>
                    <a:pt x="9032811" y="278955"/>
                  </a:lnTo>
                  <a:lnTo>
                    <a:pt x="9005887" y="276903"/>
                  </a:lnTo>
                  <a:lnTo>
                    <a:pt x="8980678" y="272541"/>
                  </a:lnTo>
                  <a:lnTo>
                    <a:pt x="8932793" y="261888"/>
                  </a:lnTo>
                  <a:lnTo>
                    <a:pt x="8884407" y="253350"/>
                  </a:lnTo>
                  <a:lnTo>
                    <a:pt x="8835548" y="246634"/>
                  </a:lnTo>
                  <a:lnTo>
                    <a:pt x="8786245" y="241441"/>
                  </a:lnTo>
                  <a:lnTo>
                    <a:pt x="8736526" y="237475"/>
                  </a:lnTo>
                  <a:lnTo>
                    <a:pt x="8686419" y="234441"/>
                  </a:lnTo>
                  <a:lnTo>
                    <a:pt x="8672558" y="234215"/>
                  </a:lnTo>
                  <a:lnTo>
                    <a:pt x="8658685" y="234727"/>
                  </a:lnTo>
                  <a:lnTo>
                    <a:pt x="8644931" y="235763"/>
                  </a:lnTo>
                  <a:lnTo>
                    <a:pt x="8631428" y="237108"/>
                  </a:lnTo>
                  <a:lnTo>
                    <a:pt x="8579647" y="241449"/>
                  </a:lnTo>
                  <a:lnTo>
                    <a:pt x="8527913" y="242965"/>
                  </a:lnTo>
                  <a:lnTo>
                    <a:pt x="8476186" y="241919"/>
                  </a:lnTo>
                  <a:lnTo>
                    <a:pt x="8424427" y="238576"/>
                  </a:lnTo>
                  <a:lnTo>
                    <a:pt x="8372597" y="233201"/>
                  </a:lnTo>
                  <a:lnTo>
                    <a:pt x="8304121" y="223837"/>
                  </a:lnTo>
                  <a:lnTo>
                    <a:pt x="8287035" y="222376"/>
                  </a:lnTo>
                  <a:lnTo>
                    <a:pt x="8269902" y="221773"/>
                  </a:lnTo>
                  <a:lnTo>
                    <a:pt x="8253222" y="222122"/>
                  </a:lnTo>
                  <a:lnTo>
                    <a:pt x="8207472" y="225361"/>
                  </a:lnTo>
                  <a:lnTo>
                    <a:pt x="8162020" y="229266"/>
                  </a:lnTo>
                  <a:lnTo>
                    <a:pt x="8116544" y="232838"/>
                  </a:lnTo>
                  <a:lnTo>
                    <a:pt x="8070723" y="235076"/>
                  </a:lnTo>
                  <a:lnTo>
                    <a:pt x="8021053" y="233715"/>
                  </a:lnTo>
                  <a:lnTo>
                    <a:pt x="7973422" y="227997"/>
                  </a:lnTo>
                  <a:lnTo>
                    <a:pt x="7927308" y="219090"/>
                  </a:lnTo>
                  <a:lnTo>
                    <a:pt x="7882189" y="208162"/>
                  </a:lnTo>
                  <a:lnTo>
                    <a:pt x="7837542" y="196380"/>
                  </a:lnTo>
                  <a:lnTo>
                    <a:pt x="7792847" y="184911"/>
                  </a:lnTo>
                  <a:lnTo>
                    <a:pt x="7742943" y="170645"/>
                  </a:lnTo>
                  <a:lnTo>
                    <a:pt x="7694209" y="154690"/>
                  </a:lnTo>
                  <a:lnTo>
                    <a:pt x="7644494" y="140051"/>
                  </a:lnTo>
                  <a:lnTo>
                    <a:pt x="7591646" y="129735"/>
                  </a:lnTo>
                  <a:lnTo>
                    <a:pt x="7533513" y="126745"/>
                  </a:lnTo>
                  <a:lnTo>
                    <a:pt x="7525662" y="125968"/>
                  </a:lnTo>
                  <a:lnTo>
                    <a:pt x="7517574" y="123856"/>
                  </a:lnTo>
                  <a:lnTo>
                    <a:pt x="7509295" y="121316"/>
                  </a:lnTo>
                  <a:lnTo>
                    <a:pt x="7500874" y="119252"/>
                  </a:lnTo>
                  <a:lnTo>
                    <a:pt x="7454328" y="111299"/>
                  </a:lnTo>
                  <a:lnTo>
                    <a:pt x="7407402" y="104774"/>
                  </a:lnTo>
                  <a:lnTo>
                    <a:pt x="7320176" y="97738"/>
                  </a:lnTo>
                  <a:lnTo>
                    <a:pt x="7291197" y="95249"/>
                  </a:lnTo>
                  <a:lnTo>
                    <a:pt x="7254287" y="90997"/>
                  </a:lnTo>
                  <a:lnTo>
                    <a:pt x="7217568" y="86280"/>
                  </a:lnTo>
                  <a:lnTo>
                    <a:pt x="7180897" y="82016"/>
                  </a:lnTo>
                  <a:lnTo>
                    <a:pt x="7144131" y="79120"/>
                  </a:lnTo>
                  <a:lnTo>
                    <a:pt x="7114414" y="78741"/>
                  </a:lnTo>
                  <a:lnTo>
                    <a:pt x="7084710" y="79994"/>
                  </a:lnTo>
                  <a:lnTo>
                    <a:pt x="7055030" y="81889"/>
                  </a:lnTo>
                  <a:lnTo>
                    <a:pt x="7025385" y="83438"/>
                  </a:lnTo>
                  <a:lnTo>
                    <a:pt x="6982948" y="83921"/>
                  </a:lnTo>
                  <a:lnTo>
                    <a:pt x="6940105" y="83962"/>
                  </a:lnTo>
                  <a:lnTo>
                    <a:pt x="6898405" y="85457"/>
                  </a:lnTo>
                  <a:lnTo>
                    <a:pt x="6859397" y="90296"/>
                  </a:lnTo>
                  <a:lnTo>
                    <a:pt x="6820288" y="96581"/>
                  </a:lnTo>
                  <a:lnTo>
                    <a:pt x="6781609" y="99996"/>
                  </a:lnTo>
                  <a:lnTo>
                    <a:pt x="6742739" y="100244"/>
                  </a:lnTo>
                  <a:lnTo>
                    <a:pt x="6703059" y="97027"/>
                  </a:lnTo>
                  <a:lnTo>
                    <a:pt x="6663037" y="83419"/>
                  </a:lnTo>
                  <a:lnTo>
                    <a:pt x="6640623" y="65232"/>
                  </a:lnTo>
                  <a:lnTo>
                    <a:pt x="6623494" y="58467"/>
                  </a:lnTo>
                  <a:lnTo>
                    <a:pt x="6603222" y="56155"/>
                  </a:lnTo>
                  <a:lnTo>
                    <a:pt x="6579616" y="57785"/>
                  </a:lnTo>
                  <a:lnTo>
                    <a:pt x="6533610" y="62658"/>
                  </a:lnTo>
                  <a:lnTo>
                    <a:pt x="6512071" y="66089"/>
                  </a:lnTo>
                  <a:lnTo>
                    <a:pt x="6494272" y="71627"/>
                  </a:lnTo>
                  <a:lnTo>
                    <a:pt x="6448651" y="86361"/>
                  </a:lnTo>
                  <a:lnTo>
                    <a:pt x="6399244" y="93583"/>
                  </a:lnTo>
                  <a:lnTo>
                    <a:pt x="6347503" y="96684"/>
                  </a:lnTo>
                  <a:lnTo>
                    <a:pt x="6294882" y="99059"/>
                  </a:lnTo>
                  <a:lnTo>
                    <a:pt x="6263211" y="100145"/>
                  </a:lnTo>
                  <a:lnTo>
                    <a:pt x="6232207" y="99647"/>
                  </a:lnTo>
                  <a:lnTo>
                    <a:pt x="6201298" y="97649"/>
                  </a:lnTo>
                  <a:lnTo>
                    <a:pt x="6169914" y="94233"/>
                  </a:lnTo>
                  <a:lnTo>
                    <a:pt x="6114861" y="88995"/>
                  </a:lnTo>
                  <a:lnTo>
                    <a:pt x="6060167" y="87286"/>
                  </a:lnTo>
                  <a:lnTo>
                    <a:pt x="6005797" y="88400"/>
                  </a:lnTo>
                  <a:lnTo>
                    <a:pt x="5951713" y="91628"/>
                  </a:lnTo>
                  <a:lnTo>
                    <a:pt x="5853301" y="99925"/>
                  </a:lnTo>
                  <a:lnTo>
                    <a:pt x="5763809" y="106052"/>
                  </a:lnTo>
                  <a:lnTo>
                    <a:pt x="5719445" y="109854"/>
                  </a:lnTo>
                  <a:lnTo>
                    <a:pt x="5653770" y="117951"/>
                  </a:lnTo>
                  <a:lnTo>
                    <a:pt x="5590667" y="129285"/>
                  </a:lnTo>
                  <a:lnTo>
                    <a:pt x="5547409" y="140079"/>
                  </a:lnTo>
                  <a:lnTo>
                    <a:pt x="5504068" y="150288"/>
                  </a:lnTo>
                  <a:lnTo>
                    <a:pt x="5457989" y="156092"/>
                  </a:lnTo>
                  <a:lnTo>
                    <a:pt x="5406517" y="153669"/>
                  </a:lnTo>
                  <a:lnTo>
                    <a:pt x="5358939" y="149975"/>
                  </a:lnTo>
                  <a:lnTo>
                    <a:pt x="5312791" y="151256"/>
                  </a:lnTo>
                  <a:lnTo>
                    <a:pt x="5267499" y="155777"/>
                  </a:lnTo>
                  <a:lnTo>
                    <a:pt x="5189347" y="166342"/>
                  </a:lnTo>
                  <a:lnTo>
                    <a:pt x="5156104" y="170624"/>
                  </a:lnTo>
                  <a:lnTo>
                    <a:pt x="5122624" y="174335"/>
                  </a:lnTo>
                  <a:lnTo>
                    <a:pt x="5088763" y="177164"/>
                  </a:lnTo>
                  <a:lnTo>
                    <a:pt x="5047432" y="178375"/>
                  </a:lnTo>
                  <a:lnTo>
                    <a:pt x="5005387" y="178371"/>
                  </a:lnTo>
                  <a:lnTo>
                    <a:pt x="4964390" y="179415"/>
                  </a:lnTo>
                  <a:lnTo>
                    <a:pt x="4926203" y="183768"/>
                  </a:lnTo>
                  <a:lnTo>
                    <a:pt x="4889879" y="187632"/>
                  </a:lnTo>
                  <a:lnTo>
                    <a:pt x="4855924" y="186293"/>
                  </a:lnTo>
                  <a:lnTo>
                    <a:pt x="4823136" y="182072"/>
                  </a:lnTo>
                  <a:lnTo>
                    <a:pt x="4790313" y="177291"/>
                  </a:lnTo>
                  <a:lnTo>
                    <a:pt x="4737500" y="170092"/>
                  </a:lnTo>
                  <a:lnTo>
                    <a:pt x="4684617" y="163702"/>
                  </a:lnTo>
                  <a:lnTo>
                    <a:pt x="4631400" y="160647"/>
                  </a:lnTo>
                  <a:lnTo>
                    <a:pt x="4577588" y="163448"/>
                  </a:lnTo>
                  <a:lnTo>
                    <a:pt x="4367410" y="189686"/>
                  </a:lnTo>
                  <a:lnTo>
                    <a:pt x="4314698" y="195833"/>
                  </a:lnTo>
                  <a:lnTo>
                    <a:pt x="4288700" y="198032"/>
                  </a:lnTo>
                  <a:lnTo>
                    <a:pt x="4262167" y="199326"/>
                  </a:lnTo>
                  <a:lnTo>
                    <a:pt x="4208780" y="200532"/>
                  </a:lnTo>
                  <a:lnTo>
                    <a:pt x="4182778" y="199705"/>
                  </a:lnTo>
                  <a:lnTo>
                    <a:pt x="4156313" y="198008"/>
                  </a:lnTo>
                  <a:lnTo>
                    <a:pt x="4131252" y="197479"/>
                  </a:lnTo>
                  <a:lnTo>
                    <a:pt x="4109466" y="200151"/>
                  </a:lnTo>
                  <a:lnTo>
                    <a:pt x="4058737" y="210958"/>
                  </a:lnTo>
                  <a:lnTo>
                    <a:pt x="4006913" y="217836"/>
                  </a:lnTo>
                  <a:lnTo>
                    <a:pt x="3953375" y="220761"/>
                  </a:lnTo>
                  <a:lnTo>
                    <a:pt x="3897503" y="219709"/>
                  </a:lnTo>
                  <a:lnTo>
                    <a:pt x="3876103" y="219940"/>
                  </a:lnTo>
                  <a:lnTo>
                    <a:pt x="3854704" y="221932"/>
                  </a:lnTo>
                  <a:lnTo>
                    <a:pt x="3833209" y="224210"/>
                  </a:lnTo>
                  <a:lnTo>
                    <a:pt x="3811524" y="225297"/>
                  </a:lnTo>
                  <a:lnTo>
                    <a:pt x="3780847" y="225500"/>
                  </a:lnTo>
                  <a:lnTo>
                    <a:pt x="3749563" y="225393"/>
                  </a:lnTo>
                  <a:lnTo>
                    <a:pt x="3719351" y="223619"/>
                  </a:lnTo>
                  <a:lnTo>
                    <a:pt x="3633987" y="208379"/>
                  </a:lnTo>
                  <a:lnTo>
                    <a:pt x="3579479" y="207200"/>
                  </a:lnTo>
                  <a:lnTo>
                    <a:pt x="3526565" y="212498"/>
                  </a:lnTo>
                  <a:lnTo>
                    <a:pt x="3419891" y="230649"/>
                  </a:lnTo>
                  <a:lnTo>
                    <a:pt x="3365309" y="238585"/>
                  </a:lnTo>
                  <a:lnTo>
                    <a:pt x="3309965" y="245401"/>
                  </a:lnTo>
                  <a:lnTo>
                    <a:pt x="3254121" y="251205"/>
                  </a:lnTo>
                  <a:lnTo>
                    <a:pt x="3232181" y="251319"/>
                  </a:lnTo>
                  <a:lnTo>
                    <a:pt x="3209099" y="248872"/>
                  </a:lnTo>
                  <a:lnTo>
                    <a:pt x="3185541" y="245401"/>
                  </a:lnTo>
                  <a:lnTo>
                    <a:pt x="3162173" y="242442"/>
                  </a:lnTo>
                  <a:lnTo>
                    <a:pt x="3145218" y="241141"/>
                  </a:lnTo>
                  <a:lnTo>
                    <a:pt x="3136884" y="241014"/>
                  </a:lnTo>
                  <a:lnTo>
                    <a:pt x="3129026" y="241553"/>
                  </a:lnTo>
                  <a:lnTo>
                    <a:pt x="3080567" y="247751"/>
                  </a:lnTo>
                  <a:lnTo>
                    <a:pt x="3031767" y="252654"/>
                  </a:lnTo>
                  <a:lnTo>
                    <a:pt x="2982515" y="255730"/>
                  </a:lnTo>
                  <a:lnTo>
                    <a:pt x="2932702" y="256445"/>
                  </a:lnTo>
                  <a:lnTo>
                    <a:pt x="2882219" y="254268"/>
                  </a:lnTo>
                  <a:lnTo>
                    <a:pt x="2830957" y="248665"/>
                  </a:lnTo>
                  <a:lnTo>
                    <a:pt x="2823686" y="248108"/>
                  </a:lnTo>
                  <a:lnTo>
                    <a:pt x="2816129" y="248300"/>
                  </a:lnTo>
                  <a:lnTo>
                    <a:pt x="2801112" y="249554"/>
                  </a:lnTo>
                  <a:lnTo>
                    <a:pt x="2766020" y="253434"/>
                  </a:lnTo>
                  <a:lnTo>
                    <a:pt x="2731071" y="257635"/>
                  </a:lnTo>
                  <a:lnTo>
                    <a:pt x="2696027" y="261002"/>
                  </a:lnTo>
                  <a:lnTo>
                    <a:pt x="2660650" y="262381"/>
                  </a:lnTo>
                  <a:lnTo>
                    <a:pt x="2610443" y="262171"/>
                  </a:lnTo>
                  <a:lnTo>
                    <a:pt x="2560193" y="261601"/>
                  </a:lnTo>
                  <a:lnTo>
                    <a:pt x="2509900" y="260762"/>
                  </a:lnTo>
                  <a:lnTo>
                    <a:pt x="2300986" y="256412"/>
                  </a:lnTo>
                  <a:lnTo>
                    <a:pt x="2293366" y="255904"/>
                  </a:lnTo>
                  <a:lnTo>
                    <a:pt x="2286635" y="256920"/>
                  </a:lnTo>
                  <a:lnTo>
                    <a:pt x="2254924" y="259363"/>
                  </a:lnTo>
                  <a:lnTo>
                    <a:pt x="2225071" y="257603"/>
                  </a:lnTo>
                  <a:lnTo>
                    <a:pt x="2196695" y="251438"/>
                  </a:lnTo>
                  <a:lnTo>
                    <a:pt x="2156511" y="235430"/>
                  </a:lnTo>
                  <a:lnTo>
                    <a:pt x="2142109" y="230981"/>
                  </a:lnTo>
                  <a:lnTo>
                    <a:pt x="2089538" y="218015"/>
                  </a:lnTo>
                  <a:lnTo>
                    <a:pt x="2044390" y="208069"/>
                  </a:lnTo>
                  <a:lnTo>
                    <a:pt x="1998462" y="199977"/>
                  </a:lnTo>
                  <a:lnTo>
                    <a:pt x="1951896" y="193976"/>
                  </a:lnTo>
                  <a:lnTo>
                    <a:pt x="1929257" y="193547"/>
                  </a:lnTo>
                  <a:lnTo>
                    <a:pt x="1889809" y="195966"/>
                  </a:lnTo>
                  <a:lnTo>
                    <a:pt x="1850850" y="199755"/>
                  </a:lnTo>
                  <a:lnTo>
                    <a:pt x="1812010" y="203995"/>
                  </a:lnTo>
                  <a:lnTo>
                    <a:pt x="1772920" y="207771"/>
                  </a:lnTo>
                  <a:lnTo>
                    <a:pt x="1759033" y="208422"/>
                  </a:lnTo>
                  <a:lnTo>
                    <a:pt x="1744789" y="208311"/>
                  </a:lnTo>
                  <a:lnTo>
                    <a:pt x="1716277" y="207136"/>
                  </a:lnTo>
                  <a:lnTo>
                    <a:pt x="1683994" y="205166"/>
                  </a:lnTo>
                  <a:lnTo>
                    <a:pt x="1651841" y="203469"/>
                  </a:lnTo>
                  <a:lnTo>
                    <a:pt x="1620283" y="204654"/>
                  </a:lnTo>
                  <a:lnTo>
                    <a:pt x="1589786" y="211327"/>
                  </a:lnTo>
                  <a:lnTo>
                    <a:pt x="1562350" y="217638"/>
                  </a:lnTo>
                  <a:lnTo>
                    <a:pt x="1534985" y="217900"/>
                  </a:lnTo>
                  <a:lnTo>
                    <a:pt x="1507525" y="213256"/>
                  </a:lnTo>
                  <a:lnTo>
                    <a:pt x="1479804" y="204850"/>
                  </a:lnTo>
                  <a:lnTo>
                    <a:pt x="1459075" y="198114"/>
                  </a:lnTo>
                  <a:lnTo>
                    <a:pt x="1437322" y="192103"/>
                  </a:lnTo>
                  <a:lnTo>
                    <a:pt x="1392174" y="182879"/>
                  </a:lnTo>
                  <a:lnTo>
                    <a:pt x="1329472" y="175418"/>
                  </a:lnTo>
                  <a:lnTo>
                    <a:pt x="1263942" y="172719"/>
                  </a:lnTo>
                  <a:lnTo>
                    <a:pt x="1240956" y="172831"/>
                  </a:lnTo>
                  <a:lnTo>
                    <a:pt x="1219692" y="173608"/>
                  </a:lnTo>
                  <a:lnTo>
                    <a:pt x="1199651" y="176006"/>
                  </a:lnTo>
                  <a:lnTo>
                    <a:pt x="1180338" y="180974"/>
                  </a:lnTo>
                  <a:lnTo>
                    <a:pt x="1176223" y="182244"/>
                  </a:lnTo>
                  <a:lnTo>
                    <a:pt x="1168857" y="182244"/>
                  </a:lnTo>
                  <a:lnTo>
                    <a:pt x="1109328" y="177411"/>
                  </a:lnTo>
                  <a:lnTo>
                    <a:pt x="1055281" y="174434"/>
                  </a:lnTo>
                  <a:lnTo>
                    <a:pt x="1001043" y="172505"/>
                  </a:lnTo>
                  <a:lnTo>
                    <a:pt x="946429" y="171195"/>
                  </a:lnTo>
                  <a:lnTo>
                    <a:pt x="890309" y="168573"/>
                  </a:lnTo>
                  <a:lnTo>
                    <a:pt x="834276" y="162531"/>
                  </a:lnTo>
                  <a:lnTo>
                    <a:pt x="779417" y="152606"/>
                  </a:lnTo>
                  <a:lnTo>
                    <a:pt x="726820" y="138334"/>
                  </a:lnTo>
                  <a:lnTo>
                    <a:pt x="667949" y="115663"/>
                  </a:lnTo>
                  <a:lnTo>
                    <a:pt x="656837" y="112823"/>
                  </a:lnTo>
                  <a:lnTo>
                    <a:pt x="645002" y="110626"/>
                  </a:lnTo>
                  <a:lnTo>
                    <a:pt x="633209" y="108965"/>
                  </a:lnTo>
                  <a:lnTo>
                    <a:pt x="578836" y="102623"/>
                  </a:lnTo>
                  <a:lnTo>
                    <a:pt x="469928" y="90320"/>
                  </a:lnTo>
                  <a:lnTo>
                    <a:pt x="415569" y="83692"/>
                  </a:lnTo>
                  <a:lnTo>
                    <a:pt x="355922" y="75453"/>
                  </a:lnTo>
                  <a:lnTo>
                    <a:pt x="299237" y="63500"/>
                  </a:lnTo>
                  <a:lnTo>
                    <a:pt x="274441" y="56203"/>
                  </a:lnTo>
                  <a:lnTo>
                    <a:pt x="252182" y="51133"/>
                  </a:lnTo>
                  <a:lnTo>
                    <a:pt x="232359" y="50944"/>
                  </a:lnTo>
                  <a:lnTo>
                    <a:pt x="214871" y="58292"/>
                  </a:lnTo>
                  <a:lnTo>
                    <a:pt x="114150" y="28066"/>
                  </a:lnTo>
                  <a:lnTo>
                    <a:pt x="105761" y="25030"/>
                  </a:lnTo>
                  <a:lnTo>
                    <a:pt x="89708" y="18387"/>
                  </a:lnTo>
                  <a:lnTo>
                    <a:pt x="81316" y="15493"/>
                  </a:lnTo>
                  <a:lnTo>
                    <a:pt x="71819" y="12914"/>
                  </a:lnTo>
                  <a:lnTo>
                    <a:pt x="61926" y="10668"/>
                  </a:lnTo>
                  <a:lnTo>
                    <a:pt x="51812" y="8707"/>
                  </a:lnTo>
                  <a:lnTo>
                    <a:pt x="0" y="0"/>
                  </a:lnTo>
                  <a:close/>
                </a:path>
              </a:pathLst>
            </a:custGeom>
            <a:solidFill>
              <a:srgbClr val="FFFFFF"/>
            </a:solidFill>
          </p:spPr>
          <p:txBody>
            <a:bodyPr wrap="square" lIns="0" tIns="0" rIns="0" bIns="0" rtlCol="0"/>
            <a:lstStyle/>
            <a:p>
              <a:endParaRPr/>
            </a:p>
          </p:txBody>
        </p:sp>
        <p:sp>
          <p:nvSpPr>
            <p:cNvPr id="13" name="object 13"/>
            <p:cNvSpPr/>
            <p:nvPr/>
          </p:nvSpPr>
          <p:spPr>
            <a:xfrm>
              <a:off x="0" y="3529584"/>
              <a:ext cx="12192000" cy="75587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1113007" y="105155"/>
              <a:ext cx="1079500" cy="830580"/>
            </a:xfrm>
            <a:custGeom>
              <a:avLst/>
              <a:gdLst/>
              <a:ahLst/>
              <a:cxnLst/>
              <a:rect l="l" t="t" r="r" b="b"/>
              <a:pathLst>
                <a:path w="1079500" h="830580">
                  <a:moveTo>
                    <a:pt x="1078992" y="0"/>
                  </a:moveTo>
                  <a:lnTo>
                    <a:pt x="0" y="0"/>
                  </a:lnTo>
                  <a:lnTo>
                    <a:pt x="0" y="830580"/>
                  </a:lnTo>
                  <a:lnTo>
                    <a:pt x="1078992" y="830580"/>
                  </a:lnTo>
                  <a:lnTo>
                    <a:pt x="1078992" y="0"/>
                  </a:lnTo>
                  <a:close/>
                </a:path>
              </a:pathLst>
            </a:custGeom>
            <a:solidFill>
              <a:srgbClr val="FFFFFF"/>
            </a:solidFill>
          </p:spPr>
          <p:txBody>
            <a:bodyPr wrap="square" lIns="0" tIns="0" rIns="0" bIns="0" rtlCol="0"/>
            <a:lstStyle/>
            <a:p>
              <a:endParaRPr/>
            </a:p>
          </p:txBody>
        </p:sp>
        <p:sp>
          <p:nvSpPr>
            <p:cNvPr id="15" name="object 15"/>
            <p:cNvSpPr/>
            <p:nvPr/>
          </p:nvSpPr>
          <p:spPr>
            <a:xfrm>
              <a:off x="11375135" y="152400"/>
              <a:ext cx="461772" cy="708660"/>
            </a:xfrm>
            <a:prstGeom prst="rect">
              <a:avLst/>
            </a:prstGeom>
            <a:blipFill>
              <a:blip r:embed="rId8" cstate="print"/>
              <a:stretch>
                <a:fillRect/>
              </a:stretch>
            </a:blip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3152</Words>
  <Application>Microsoft Office PowerPoint</Application>
  <PresentationFormat>Grand écran</PresentationFormat>
  <Paragraphs>330</Paragraphs>
  <Slides>48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48</vt:i4>
      </vt:variant>
    </vt:vector>
  </HeadingPairs>
  <TitlesOfParts>
    <vt:vector size="55" baseType="lpstr">
      <vt:lpstr>Arial</vt:lpstr>
      <vt:lpstr>Arial Black</vt:lpstr>
      <vt:lpstr>Calibri</vt:lpstr>
      <vt:lpstr>Carlito</vt:lpstr>
      <vt:lpstr>Times New Roman</vt:lpstr>
      <vt:lpstr>Verdana</vt:lpstr>
      <vt:lpstr>Office Theme</vt:lpstr>
      <vt:lpstr>Module 4</vt:lpstr>
      <vt:lpstr>Module 4 : Édition et présentation ton Histoire En ligne</vt:lpstr>
      <vt:lpstr>Présentation PowerPoint</vt:lpstr>
      <vt:lpstr>Présentation PowerPoint</vt:lpstr>
      <vt:lpstr>Présentation PowerPoint</vt:lpstr>
      <vt:lpstr>Numérique Édition</vt:lpstr>
      <vt:lpstr>Choisir le bon outils Les conteurs n'ont pas besoin d' utiliser des outils professionnels - parfois , un smartphone suffit . Il existe de nombreux outils open source gratuits disponibles en ligne pour créer et partager des histoires. Il vous faudra surtout trouver un outil qui corresponde au mieux à la finalité de votre projet, à vos compétences, aux ressources disponibles et aux besoins de votre cible spectateurs.</vt:lpstr>
      <vt:lpstr>Présentation PowerPoint</vt:lpstr>
      <vt:lpstr>Présentation PowerPoint</vt:lpstr>
      <vt:lpstr>Ville d' Auda</vt:lpstr>
      <vt:lpstr>Enregistrement _ _</vt:lpstr>
      <vt:lpstr>Lig h tw o rks</vt:lpstr>
      <vt:lpstr>Édition Édition à trois/quatre points , y compris Insertion, Remplacement, Ajustement au remplissage, remplissage, nivellement audio, avertissements de synchronisation de piste , vidéos multiples et rognage </vt:lpstr>
      <vt:lpstr>Powtoon est une plate - forme de communication visuelle en ligne gratuite et un créateur de vidéos en ligne conçu pour créer des vidéos et des présentations animées engageantes avec un look professionnel et se sentir.</vt:lpstr>
      <vt:lpstr>Présentation PowerPoint</vt:lpstr>
      <vt:lpstr>Présentation PowerPoint</vt:lpstr>
      <vt:lpstr>Présentation PowerPoint</vt:lpstr>
      <vt:lpstr>Utilisant Édition Logiciel</vt:lpstr>
      <vt:lpstr>Utilisant Édition Logiciel</vt:lpstr>
      <vt:lpstr>Utilisant Édition Logiciel</vt:lpstr>
      <vt:lpstr>Utilisant Édition Logiciel</vt:lpstr>
      <vt:lpstr>Utilisation d' un logiciel d' édition</vt:lpstr>
      <vt:lpstr>Utilisant Édition Logiciel</vt:lpstr>
      <vt:lpstr>Présentation PowerPoint</vt:lpstr>
      <vt:lpstr>Comment éditer des podcasts dans Audace</vt:lpstr>
      <vt:lpstr>Comment éditer des podcasts dans Audace</vt:lpstr>
      <vt:lpstr>Comment éditer des podcasts dans Audace</vt:lpstr>
      <vt:lpstr>Présentation PowerPoint</vt:lpstr>
      <vt:lpstr>Présentation PowerPoint</vt:lpstr>
      <vt:lpstr>You Tube _ _ _</vt:lpstr>
      <vt:lpstr>You Tube _ _ _</vt:lpstr>
      <vt:lpstr>You Tube _ _ _</vt:lpstr>
      <vt:lpstr>V je meo _</vt:lpstr>
      <vt:lpstr>V je meo _</vt:lpstr>
      <vt:lpstr>Où partager votre numérique _ contenu</vt:lpstr>
      <vt:lpstr>Présentation PowerPoint</vt:lpstr>
      <vt:lpstr>Comment partager vos histoires _ sans encombre</vt:lpstr>
      <vt:lpstr>Comment partager vos histoires _ sans encombre</vt:lpstr>
      <vt:lpstr>Comment partager vos histoires _ sans encombre</vt:lpstr>
      <vt:lpstr>Comment partager vos histoires _ sans encombre</vt:lpstr>
      <vt:lpstr>Comment partager vos histoires _ sans encombre</vt:lpstr>
      <vt:lpstr>Présentation PowerPoint</vt:lpstr>
      <vt:lpstr>La puissance du numérique narration</vt:lpstr>
      <vt:lpstr>La puissance du numérique narration</vt:lpstr>
      <vt:lpstr>La puissance du numérique narration</vt:lpstr>
      <vt:lpstr>La puissance du numérique narration</vt:lpstr>
      <vt:lpstr>La puissance du numérique narration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cp:lastModifiedBy>Koffi Hukportie I GSVO</cp:lastModifiedBy>
  <cp:revision>1</cp:revision>
  <dcterms:created xsi:type="dcterms:W3CDTF">2022-07-09T06:08:29Z</dcterms:created>
  <dcterms:modified xsi:type="dcterms:W3CDTF">2022-07-26T14:29:59Z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2022-07-09T00:00:00Z</vt:filetime>
  </property>
  <property fmtid="{D5CDD505-2E9C-101B-9397-08002B2CF9AE}" pid="3" name="Creator">
    <vt:lpwstr>Microsoft® PowerPoint® for Microsoft 365</vt:lpwstr>
  </property>
  <property fmtid="{D5CDD505-2E9C-101B-9397-08002B2CF9AE}" pid="4" name="LastSaved">
    <vt:filetime>2022-07-09T00:00:00Z</vt:filetime>
  </property>
  <property fmtid="{D5CDD505-2E9C-101B-9397-08002B2CF9AE}" pid="5" name="NXPowerLiteLastOptimized">
    <vt:lpwstr>5203055</vt:lpwstr>
  </property>
  <property fmtid="{D5CDD505-2E9C-101B-9397-08002B2CF9AE}" pid="6" name="NXPowerLiteSettings">
    <vt:lpwstr>F7000400038000</vt:lpwstr>
  </property>
  <property fmtid="{D5CDD505-2E9C-101B-9397-08002B2CF9AE}" pid="7" name="NXPowerLiteVersion">
    <vt:lpwstr>S9.1.4</vt:lpwstr>
  </property>
</Properties>
</file>